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2019-09-05T23:49:57Z</dcterms:modified>
  <cp:revision>8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