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2019-09-06T00:09:55Z</dcterms:modified>
  <cp:revision>13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