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7559675" cy="10691812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080" y="4608000"/>
            <a:ext cx="7557120" cy="1631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235960" y="5977440"/>
            <a:ext cx="3020040" cy="574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2088720" y="4248000"/>
            <a:ext cx="331128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○○○</a:t>
            </a: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1620000" y="7403760"/>
            <a:ext cx="4319280" cy="516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1400760" y="1152000"/>
            <a:ext cx="2918520" cy="109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296000" y="2160000"/>
            <a:ext cx="4967280" cy="7487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3240">
              <a:lnSpc>
                <a:spcPct val="125000"/>
              </a:lnSpc>
              <a:spcBef>
                <a:spcPts val="916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見出し</a:t>
            </a:r>
            <a:endParaRPr b="0" lang="en-US" sz="28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本文□□□□□□□□□□□□□□□□□□□□□□□□□□□□□□□□□□□□□□□□□□□□□□□□□□□□□□□□□□□□□□□□□□□□□□□□□□□□□□□□□□□□□□□□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2019-08-28T16:39:13Z</dcterms:created>
  <dc:creator/>
  <dc:description/>
  <dc:language>ja-JP</dc:language>
  <cp:lastModifiedBy/>
  <dcterms:modified xsi:type="dcterms:W3CDTF">2019-08-30T21:10:15Z</dcterms:modified>
  <cp:revision>5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