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080" y="4608000"/>
            <a:ext cx="7557120" cy="163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5960" y="5977440"/>
            <a:ext cx="3020040" cy="57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088720" y="4248000"/>
            <a:ext cx="331128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20000" y="7403760"/>
            <a:ext cx="4319280" cy="51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760" y="1152000"/>
            <a:ext cx="2918520" cy="109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6000" y="2160000"/>
            <a:ext cx="4967280" cy="748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2019-08-30T21:52:42Z</dcterms:modified>
  <cp:revision>9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