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</p:sldIdLst>
  <p:sldSz cx="7559675" cy="10691812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26776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49780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37764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26776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49780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377640" y="426240"/>
            <a:ext cx="6803280" cy="82749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26776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49780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37764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26776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49780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377640" y="426240"/>
            <a:ext cx="6803280" cy="82749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" descr=""/>
          <p:cNvPicPr/>
          <p:nvPr/>
        </p:nvPicPr>
        <p:blipFill>
          <a:blip r:embed="rId2"/>
          <a:stretch/>
        </p:blipFill>
        <p:spPr>
          <a:xfrm>
            <a:off x="0" y="1440"/>
            <a:ext cx="7559280" cy="10688760"/>
          </a:xfrm>
          <a:prstGeom prst="rect">
            <a:avLst/>
          </a:prstGeom>
          <a:ln>
            <a:noFill/>
          </a:ln>
        </p:spPr>
      </p:pic>
      <p:sp>
        <p:nvSpPr>
          <p:cNvPr id="77" name="CustomShape 1"/>
          <p:cNvSpPr/>
          <p:nvPr/>
        </p:nvSpPr>
        <p:spPr>
          <a:xfrm>
            <a:off x="1080" y="4608000"/>
            <a:ext cx="7557120" cy="1631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2235960" y="5977440"/>
            <a:ext cx="3020040" cy="574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79" name="CustomShape 3"/>
          <p:cNvSpPr/>
          <p:nvPr/>
        </p:nvSpPr>
        <p:spPr>
          <a:xfrm>
            <a:off x="2088720" y="4248000"/>
            <a:ext cx="3311280" cy="577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○○○</a:t>
            </a: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株式会社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80" name="CustomShape 4"/>
          <p:cNvSpPr/>
          <p:nvPr/>
        </p:nvSpPr>
        <p:spPr>
          <a:xfrm>
            <a:off x="1620000" y="7403760"/>
            <a:ext cx="4319280" cy="516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 </a:t>
            </a:r>
            <a:endParaRPr b="0" lang="en-US" sz="1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" descr=""/>
          <p:cNvPicPr/>
          <p:nvPr/>
        </p:nvPicPr>
        <p:blipFill>
          <a:blip r:embed="rId2"/>
          <a:stretch/>
        </p:blipFill>
        <p:spPr>
          <a:xfrm>
            <a:off x="0" y="1440"/>
            <a:ext cx="7559280" cy="10688760"/>
          </a:xfrm>
          <a:prstGeom prst="rect">
            <a:avLst/>
          </a:prstGeom>
          <a:ln>
            <a:noFill/>
          </a:ln>
        </p:spPr>
      </p:pic>
      <p:sp>
        <p:nvSpPr>
          <p:cNvPr id="82" name="CustomShape 1"/>
          <p:cNvSpPr/>
          <p:nvPr/>
        </p:nvSpPr>
        <p:spPr>
          <a:xfrm>
            <a:off x="1400760" y="1152000"/>
            <a:ext cx="2918520" cy="1097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1296000" y="2160000"/>
            <a:ext cx="4967280" cy="7487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3240">
              <a:lnSpc>
                <a:spcPct val="125000"/>
              </a:lnSpc>
              <a:spcBef>
                <a:spcPts val="916"/>
              </a:spcBef>
            </a:pPr>
            <a:r>
              <a:rPr b="0" lang="en-US" sz="28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見出し</a:t>
            </a:r>
            <a:endParaRPr b="0" lang="en-US" sz="2800" spc="-1" strike="noStrike">
              <a:latin typeface="Arial"/>
            </a:endParaRPr>
          </a:p>
          <a:p>
            <a:pPr marL="26280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本文□□□□□□□□□□□□□□□□□□□□□□□□□□□□□□□□□□□□□□□□□□□□□□□□□□□□□□□□□□□□□□□□□□□□□□□□□□□□□□□□□□□□□□□□</a:t>
            </a:r>
            <a:endParaRPr b="0" lang="en-US" sz="1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226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2019-08-28T16:39:13Z</dcterms:created>
  <dc:creator/>
  <dc:description/>
  <dc:language>ja-JP</dc:language>
  <cp:lastModifiedBy/>
  <dcterms:modified xsi:type="dcterms:W3CDTF">2019-08-30T21:28:16Z</dcterms:modified>
  <cp:revision>8</cp:revision>
  <dc:subject/>
  <dc:title>PowerPoint プレゼンテーション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Notes">
    <vt:i4>0</vt:i4>
  </property>
  <property fmtid="{D5CDD505-2E9C-101B-9397-08002B2CF9AE}" pid="7" name="PresentationFormat">
    <vt:lpwstr>ユーザー設定</vt:lpwstr>
  </property>
  <property fmtid="{D5CDD505-2E9C-101B-9397-08002B2CF9AE}" pid="8" name="ScaleCrop">
    <vt:bool>0</vt:bool>
  </property>
  <property fmtid="{D5CDD505-2E9C-101B-9397-08002B2CF9AE}" pid="9" name="ShareDoc">
    <vt:bool>0</vt:bool>
  </property>
  <property fmtid="{D5CDD505-2E9C-101B-9397-08002B2CF9AE}" pid="10" name="Slides">
    <vt:i4>2</vt:i4>
  </property>
</Properties>
</file>