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46080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5960" y="5977440"/>
            <a:ext cx="302004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720" y="4248000"/>
            <a:ext cx="331128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7403760"/>
            <a:ext cx="43192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852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7280" cy="74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2019-08-30T21:15:06Z</dcterms:modified>
  <cp:revision>7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