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99663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1583640" y="1944000"/>
            <a:ext cx="7558560" cy="163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3663000" y="5346360"/>
            <a:ext cx="336528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000-0000-0000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0" name="CustomShape 3"/>
          <p:cNvSpPr/>
          <p:nvPr/>
        </p:nvSpPr>
        <p:spPr>
          <a:xfrm>
            <a:off x="1603440" y="3240000"/>
            <a:ext cx="7483320" cy="578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1" name="CustomShape 4"/>
          <p:cNvSpPr/>
          <p:nvPr/>
        </p:nvSpPr>
        <p:spPr>
          <a:xfrm>
            <a:off x="4338360" y="4896000"/>
            <a:ext cx="20142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〇〇〇〇〇〇〇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42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99663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2101320" y="410760"/>
            <a:ext cx="6487560" cy="109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ffffff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1677600" y="1656000"/>
            <a:ext cx="7335360" cy="215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840">
              <a:lnSpc>
                <a:spcPct val="125000"/>
              </a:lnSpc>
              <a:spcBef>
                <a:spcPts val="916"/>
              </a:spcBef>
              <a:buClr>
                <a:srgbClr val="ffffff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ffffff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 indent="-267840">
              <a:lnSpc>
                <a:spcPct val="125000"/>
              </a:lnSpc>
              <a:spcBef>
                <a:spcPts val="601"/>
              </a:spcBef>
              <a:buClr>
                <a:srgbClr val="ffffff"/>
              </a:buClr>
              <a:buFont typeface="Wingdings" charset="2"/>
              <a:buChar char=""/>
            </a:pPr>
            <a:r>
              <a:rPr b="0" lang="en-US" sz="1500" spc="-1" strike="noStrike">
                <a:solidFill>
                  <a:srgbClr val="ffffff"/>
                </a:solidFill>
                <a:latin typeface="ＭＳ Ｐゴシック"/>
                <a:ea typeface="ＭＳ Ｐゴシック"/>
              </a:rPr>
              <a:t>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5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2019-07-31T12:37:10Z</dcterms:modified>
  <cp:revision>12</cp:revision>
  <dc:subject/>
  <dc:title/>
</cp:coreProperties>
</file>