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200" cy="163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63000" y="5346360"/>
            <a:ext cx="336492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38360" y="4896000"/>
            <a:ext cx="201384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000" cy="21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480"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 indent="-267480">
              <a:lnSpc>
                <a:spcPct val="125000"/>
              </a:lnSpc>
              <a:spcBef>
                <a:spcPts val="601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15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2019-07-31T12:38:50Z</dcterms:modified>
  <cp:revision>12</cp:revision>
  <dc:subject/>
  <dc:title/>
</cp:coreProperties>
</file>