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63000" y="5346360"/>
            <a:ext cx="3365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338360" y="4896000"/>
            <a:ext cx="20142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360" cy="21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9966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2019-07-31T12:39:49Z</dcterms:modified>
  <cp:revision>9</cp:revision>
  <dc:subject/>
  <dc:title/>
</cp:coreProperties>
</file>