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</p:sldIdLst>
  <p:sldSz cx="10691812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900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440" cy="58503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46480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34240" y="405900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46480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3424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78756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7041240" y="4059000"/>
            <a:ext cx="309816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440" cy="58503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900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9000"/>
            <a:ext cx="9622440" cy="2091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240" y="261720"/>
            <a:ext cx="9622080" cy="13410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r>
              <a:rPr b="0" lang="en-US" sz="1800" spc="-1" strike="noStrike">
                <a:latin typeface="Arial"/>
              </a:rPr>
              <a:t>タイトルテキストの書式を編集するにはクリックします。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アウトラインテキストの書式を編集するにはクリックします。</a:t>
            </a:r>
            <a:endParaRPr b="0" lang="en-US" sz="18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latin typeface="Arial"/>
              </a:rPr>
              <a:t>2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3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1800" spc="-1" strike="noStrike">
                <a:latin typeface="Arial"/>
              </a:rPr>
              <a:t>4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5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6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1800" spc="-1" strike="noStrike">
                <a:latin typeface="Arial"/>
              </a:rPr>
              <a:t>7</a:t>
            </a:r>
            <a:r>
              <a:rPr b="0" lang="en-US" sz="1800" spc="-1" strike="noStrike">
                <a:latin typeface="Arial"/>
              </a:rPr>
              <a:t>レベル目のアウトライン</a:t>
            </a:r>
            <a:endParaRPr b="0" lang="en-US" sz="18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440" cy="126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440" cy="43844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4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CustomShape 1"/>
          <p:cNvSpPr/>
          <p:nvPr/>
        </p:nvSpPr>
        <p:spPr>
          <a:xfrm>
            <a:off x="1584000" y="1247040"/>
            <a:ext cx="7558560" cy="1632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77" name="CustomShape 2"/>
          <p:cNvSpPr/>
          <p:nvPr/>
        </p:nvSpPr>
        <p:spPr>
          <a:xfrm>
            <a:off x="3380040" y="6984000"/>
            <a:ext cx="3931920" cy="485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 algn="ctr">
              <a:lnSpc>
                <a:spcPct val="100000"/>
              </a:lnSpc>
            </a:pP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 </a:t>
            </a:r>
            <a:endParaRPr b="0" lang="en-US" sz="1300" spc="-1" strike="noStrike">
              <a:latin typeface="Arial"/>
            </a:endParaRPr>
          </a:p>
        </p:txBody>
      </p:sp>
      <p:sp>
        <p:nvSpPr>
          <p:cNvPr id="78" name="CustomShape 3"/>
          <p:cNvSpPr/>
          <p:nvPr/>
        </p:nvSpPr>
        <p:spPr>
          <a:xfrm>
            <a:off x="1621800" y="2736000"/>
            <a:ext cx="7483320" cy="578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79" name="CustomShape 4"/>
          <p:cNvSpPr/>
          <p:nvPr/>
        </p:nvSpPr>
        <p:spPr>
          <a:xfrm>
            <a:off x="4355640" y="511200"/>
            <a:ext cx="2015280" cy="424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r">
              <a:lnSpc>
                <a:spcPct val="100000"/>
              </a:lnSpc>
            </a:pPr>
            <a:r>
              <a:rPr b="0" lang="en-US" sz="2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○○</a:t>
            </a:r>
            <a:r>
              <a:rPr b="0" lang="en-US" sz="2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株式会社</a:t>
            </a:r>
            <a:endParaRPr b="0" lang="en-US" sz="2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CustomShape 1"/>
          <p:cNvSpPr/>
          <p:nvPr/>
        </p:nvSpPr>
        <p:spPr>
          <a:xfrm>
            <a:off x="2101680" y="1008000"/>
            <a:ext cx="6487560" cy="1099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81" name="CustomShape 2"/>
          <p:cNvSpPr/>
          <p:nvPr/>
        </p:nvSpPr>
        <p:spPr>
          <a:xfrm>
            <a:off x="1667160" y="2391120"/>
            <a:ext cx="7335360" cy="3455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270000" indent="-267480">
              <a:lnSpc>
                <a:spcPct val="125000"/>
              </a:lnSpc>
              <a:spcBef>
                <a:spcPts val="916"/>
              </a:spcBef>
              <a:buClr>
                <a:srgbClr val="ff9900"/>
              </a:buClr>
              <a:buFont typeface="Wingdings" charset="2"/>
              <a:buChar char=""/>
            </a:pPr>
            <a:r>
              <a:rPr b="0" lang="en-US" sz="22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b="0" lang="en-US" sz="2200" spc="-1" strike="noStrike">
              <a:latin typeface="Arial"/>
            </a:endParaRPr>
          </a:p>
          <a:p>
            <a:pPr marL="26352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</a:t>
            </a:r>
            <a:endParaRPr b="0" lang="en-US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98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2019-06-20T23:44:16Z</dcterms:created>
  <dc:creator/>
  <dc:description/>
  <dc:language>ja-JP</dc:language>
  <cp:lastModifiedBy/>
  <dcterms:modified xsi:type="dcterms:W3CDTF">2019-08-13T17:36:44Z</dcterms:modified>
  <cp:revision>21</cp:revision>
  <dc:subject/>
  <dc:title/>
</cp:coreProperties>
</file>