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900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44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900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900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208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アウトラインテキストの書式を編集するにはクリックします。</a:t>
            </a:r>
            <a:endParaRPr b="0" lang="en-US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2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3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latin typeface="Arial"/>
              </a:rPr>
              <a:t>4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5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6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7</a:t>
            </a:r>
            <a:r>
              <a:rPr b="0" lang="en-US" sz="1800" spc="-1" strike="noStrike">
                <a:latin typeface="Arial"/>
              </a:rPr>
              <a:t>レベル目のアウトライン</a:t>
            </a:r>
            <a:endParaRPr b="0" lang="en-US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44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84000" y="1247040"/>
            <a:ext cx="755856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6984000"/>
            <a:ext cx="39319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621800" y="2736000"/>
            <a:ext cx="748332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55640" y="511200"/>
            <a:ext cx="201528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01680" y="1008000"/>
            <a:ext cx="648756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67160" y="2391120"/>
            <a:ext cx="7335360" cy="345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ff99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2019-08-13T17:40:41Z</dcterms:modified>
  <cp:revision>22</cp:revision>
  <dc:subject/>
  <dc:title/>
</cp:coreProperties>
</file>