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49440" y="1823040"/>
            <a:ext cx="755820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5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587240" y="3165480"/>
            <a:ext cx="748296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1512000"/>
            <a:ext cx="2014920" cy="42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20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000" cy="34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12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2019-08-13T18:00:59Z</dcterms:modified>
  <cp:revision>24</cp:revision>
  <dc:subject/>
  <dc:title/>
</cp:coreProperties>
</file>