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549440" y="1823040"/>
            <a:ext cx="7558200" cy="163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3380040" y="6984000"/>
            <a:ext cx="393156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1587240" y="3165480"/>
            <a:ext cx="7482960" cy="578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4338360" y="1512000"/>
            <a:ext cx="2014920" cy="42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2101680" y="1008000"/>
            <a:ext cx="6487200" cy="1098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1667160" y="2391120"/>
            <a:ext cx="7335000" cy="345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120">
              <a:lnSpc>
                <a:spcPct val="125000"/>
              </a:lnSpc>
              <a:spcBef>
                <a:spcPts val="916"/>
              </a:spcBef>
              <a:buClr>
                <a:srgbClr val="ff9900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2019-08-13T18:02:06Z</dcterms:modified>
  <cp:revision>25</cp:revision>
  <dc:subject/>
  <dc:title/>
</cp:coreProperties>
</file>