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84000" y="1247040"/>
            <a:ext cx="755856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21800" y="2736000"/>
            <a:ext cx="748332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55640" y="5112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56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36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2019-08-13T17:31:34Z</dcterms:modified>
  <cp:revision>20</cp:revision>
  <dc:subject/>
  <dc:title/>
</cp:coreProperties>
</file>