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360" y="452196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21080" y="294876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33400" y="1800000"/>
            <a:ext cx="185940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720" cy="388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2019-08-17T00:08:59Z</dcterms:modified>
  <cp:revision>12</cp:revision>
  <dc:subject/>
  <dc:title/>
</cp:coreProperties>
</file>