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1944000"/>
            <a:ext cx="7558560" cy="163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3618720" y="4338720"/>
            <a:ext cx="345420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21080" y="2948760"/>
            <a:ext cx="7483320" cy="57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4433400" y="1800000"/>
            <a:ext cx="1859040" cy="39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0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43" name="" descr="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2101320" y="410760"/>
            <a:ext cx="6487560" cy="109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1677600" y="1656000"/>
            <a:ext cx="7335360" cy="388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84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7" name="" descr=""/>
          <p:cNvPicPr/>
          <p:nvPr/>
        </p:nvPicPr>
        <p:blipFill>
          <a:blip r:embed="rId3"/>
          <a:stretch/>
        </p:blipFill>
        <p:spPr>
          <a:xfrm>
            <a:off x="49320" y="20160"/>
            <a:ext cx="10688400" cy="7558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2019-08-17T17:27:09Z</dcterms:modified>
  <cp:revision>11</cp:revision>
  <dc:subject/>
  <dc:title/>
</cp:coreProperties>
</file>