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66720" y="311940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5256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604160" y="4317840"/>
            <a:ext cx="7481160" cy="57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38360" y="2880000"/>
            <a:ext cx="201312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02040" y="1440000"/>
            <a:ext cx="64854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78320" y="2664000"/>
            <a:ext cx="7333200" cy="345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16000" indent="-216000">
              <a:lnSpc>
                <a:spcPct val="125000"/>
              </a:lnSpc>
              <a:spcBef>
                <a:spcPts val="916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2019-08-19T00:06:02Z</dcterms:modified>
  <cp:revision>26</cp:revision>
  <dc:subject/>
  <dc:title/>
</cp:coreProperties>
</file>