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261720"/>
            <a:ext cx="9621720" cy="13410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r>
              <a:rPr b="0" lang="en-US" sz="1800" spc="-1" strike="noStrike">
                <a:latin typeface="Arial"/>
              </a:rPr>
              <a:t>タイトルテキストの書式を編集するにはクリックします。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1720" cy="4383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アウトラインテキストの書式を編集するにはクリックします。</a:t>
            </a:r>
            <a:endParaRPr b="0" lang="en-US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latin typeface="Arial"/>
              </a:rPr>
              <a:t>2</a:t>
            </a:r>
            <a:r>
              <a:rPr b="0" lang="en-US" sz="1800" spc="-1" strike="noStrike">
                <a:latin typeface="Arial"/>
              </a:rPr>
              <a:t>レベル目のアウトライン</a:t>
            </a:r>
            <a:endParaRPr b="0" lang="en-US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3</a:t>
            </a:r>
            <a:r>
              <a:rPr b="0" lang="en-US" sz="1800" spc="-1" strike="noStrike">
                <a:latin typeface="Arial"/>
              </a:rPr>
              <a:t>レベル目のアウトライン</a:t>
            </a:r>
            <a:endParaRPr b="0" lang="en-US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latin typeface="Arial"/>
              </a:rPr>
              <a:t>4</a:t>
            </a:r>
            <a:r>
              <a:rPr b="0" lang="en-US" sz="1800" spc="-1" strike="noStrike">
                <a:latin typeface="Arial"/>
              </a:rPr>
              <a:t>レベル目のアウトライン</a:t>
            </a:r>
            <a:endParaRPr b="0" lang="en-US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5</a:t>
            </a:r>
            <a:r>
              <a:rPr b="0" lang="en-US" sz="1800" spc="-1" strike="noStrike">
                <a:latin typeface="Arial"/>
              </a:rPr>
              <a:t>レベル目のアウトライン</a:t>
            </a:r>
            <a:endParaRPr b="0" lang="en-US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6</a:t>
            </a:r>
            <a:r>
              <a:rPr b="0" lang="en-US" sz="1800" spc="-1" strike="noStrike">
                <a:latin typeface="Arial"/>
              </a:rPr>
              <a:t>レベル目のアウトライン</a:t>
            </a:r>
            <a:endParaRPr b="0" lang="en-US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7</a:t>
            </a:r>
            <a:r>
              <a:rPr b="0" lang="en-US" sz="1800" spc="-1" strike="noStrike">
                <a:latin typeface="Arial"/>
              </a:rPr>
              <a:t>レベル目のアウトライン</a:t>
            </a:r>
            <a:endParaRPr b="0" lang="en-US" sz="18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1440" y="360"/>
            <a:ext cx="10688400" cy="755892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566720" y="1641600"/>
            <a:ext cx="7558200" cy="1632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3379320" y="6642360"/>
            <a:ext cx="393192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 algn="ctr">
              <a:lnSpc>
                <a:spcPct val="100000"/>
              </a:lnSpc>
            </a:pPr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1584000" y="4032000"/>
            <a:ext cx="7482960" cy="578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4320360" y="1159200"/>
            <a:ext cx="2015280" cy="424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US" sz="2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</a:t>
            </a:r>
            <a:r>
              <a:rPr b="0" lang="en-US" sz="2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2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0688040" cy="755856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2101680" y="1008000"/>
            <a:ext cx="6487200" cy="1099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1667160" y="2391120"/>
            <a:ext cx="7335000" cy="345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7480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  □□□□□□□□</a:t>
            </a:r>
            <a:endParaRPr b="0" lang="en-US" sz="1500" spc="-1" strike="noStrike">
              <a:latin typeface="Arial"/>
            </a:endParaRPr>
          </a:p>
        </p:txBody>
      </p:sp>
      <p:pic>
        <p:nvPicPr>
          <p:cNvPr id="84" name="" descr=""/>
          <p:cNvPicPr/>
          <p:nvPr/>
        </p:nvPicPr>
        <p:blipFill>
          <a:blip r:embed="rId3"/>
          <a:stretch/>
        </p:blipFill>
        <p:spPr>
          <a:xfrm>
            <a:off x="49320" y="20160"/>
            <a:ext cx="10688400" cy="75589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2019-08-13T16:15:39Z</dcterms:modified>
  <cp:revision>15</cp:revision>
  <dc:subject/>
  <dc:title/>
</cp:coreProperties>
</file>