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6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680" y="6714720"/>
            <a:ext cx="39315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374148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38000" y="1656000"/>
            <a:ext cx="201492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2101680" y="100800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1667160" y="2391120"/>
            <a:ext cx="7334640" cy="34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   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49320" y="2016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2019-08-13T16:13:12Z</dcterms:modified>
  <cp:revision>16</cp:revision>
  <dc:subject/>
  <dc:title/>
</cp:coreProperties>
</file>