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6360" y="2304000"/>
            <a:ext cx="755856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79320" y="6642360"/>
            <a:ext cx="393228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8320" y="395676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1951200"/>
            <a:ext cx="201564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101680" y="100800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667160" y="2391120"/>
            <a:ext cx="7335360" cy="345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3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2019-08-11T22:41:37Z</dcterms:modified>
  <cp:revision>9</cp:revision>
  <dc:subject/>
  <dc:title/>
</cp:coreProperties>
</file>