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360" y="2232000"/>
            <a:ext cx="755856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320" y="664236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4000" y="4032000"/>
            <a:ext cx="748332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360" y="11592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1680" y="1008000"/>
            <a:ext cx="648756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67160" y="2391120"/>
            <a:ext cx="733536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49320" y="201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2019-08-13T17:21:00Z</dcterms:modified>
  <cp:revision>17</cp:revision>
  <dc:subject/>
  <dc:title/>
</cp:coreProperties>
</file>