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261720"/>
            <a:ext cx="9621720" cy="13410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r>
              <a:rPr b="0" lang="en-US" sz="1800" spc="-1" strike="noStrike">
                <a:latin typeface="Arial"/>
              </a:rPr>
              <a:t>タイトルテキストの書式を編集するにはクリックします。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1440" y="2016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566360" y="2304000"/>
            <a:ext cx="7558560" cy="163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3379320" y="6642360"/>
            <a:ext cx="393228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 algn="ctr"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1588320" y="3956760"/>
            <a:ext cx="7483320" cy="578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4320000" y="1951200"/>
            <a:ext cx="2015640" cy="42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2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2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2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2101680" y="1008000"/>
            <a:ext cx="6487560" cy="109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1667160" y="2391120"/>
            <a:ext cx="7335360" cy="3455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7840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  <p:pic>
        <p:nvPicPr>
          <p:cNvPr id="84" name="" descr=""/>
          <p:cNvPicPr/>
          <p:nvPr/>
        </p:nvPicPr>
        <p:blipFill>
          <a:blip r:embed="rId3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2019-08-11T23:47:09Z</dcterms:modified>
  <cp:revision>11</cp:revision>
  <dc:subject/>
  <dc:title/>
</cp:coreProperties>
</file>