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jpeg" ContentType="image/jpe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8920" cy="1068840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541440" y="2375280"/>
            <a:ext cx="6475680" cy="122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7040" y="2268000"/>
            <a:ext cx="3016800" cy="571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936000" y="5544000"/>
            <a:ext cx="33080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864000" y="5976000"/>
            <a:ext cx="388404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8920" cy="1068840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520000" y="703440"/>
            <a:ext cx="2915280" cy="109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728000" y="2016000"/>
            <a:ext cx="4964040" cy="388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2019-10-18T09:55:16Z</dcterms:modified>
  <cp:revision>22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