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0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5320" cy="122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6440" cy="57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76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368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04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4920" cy="109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3680" cy="388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2019-10-17T21:52:22Z</dcterms:modified>
  <cp:revision>23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