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6040" cy="122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716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44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564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4400" cy="38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2019-10-17T21:31:47Z</dcterms:modified>
  <cp:revision>19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