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jpeg" ContentType="image/jpeg"/>
  <Override PartName="/ppt/media/image2.png" ContentType="image/png"/>
  <Override PartName="/ppt/media/image3.jpeg" ContentType="image/jpe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7559675" cy="10691812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8920" cy="1068840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541440" y="2375280"/>
            <a:ext cx="6476040" cy="1224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2237040" y="2268000"/>
            <a:ext cx="3017160" cy="57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936000" y="5544000"/>
            <a:ext cx="330840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○○○</a:t>
            </a:r>
            <a:r>
              <a:rPr b="0" lang="en-US" sz="18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864000" y="5976000"/>
            <a:ext cx="3884400" cy="51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8920" cy="1068840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2520000" y="703440"/>
            <a:ext cx="2915640" cy="1094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1728000" y="2016000"/>
            <a:ext cx="4964400" cy="3886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3240">
              <a:lnSpc>
                <a:spcPct val="125000"/>
              </a:lnSpc>
              <a:spcBef>
                <a:spcPts val="916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見出し</a:t>
            </a:r>
            <a:endParaRPr b="0" lang="en-US" sz="28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本文□□□□□□□□□□□□□□□□□□□□□□□□□□□□□□□□□□□□□□□□□□□□□□□□□□□□□□□□□□□□□□□□□□□□□□□□□□□□□□□□□□□□□□□□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514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2019-08-28T16:39:13Z</dcterms:created>
  <dc:creator/>
  <dc:description/>
  <dc:language>ja-JP</dc:language>
  <cp:lastModifiedBy/>
  <dcterms:modified xsi:type="dcterms:W3CDTF">2019-10-17T21:22:52Z</dcterms:modified>
  <cp:revision>17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