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</p:sldIdLst>
  <p:sldSz cx="7559675" cy="10691812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267768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497808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37764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267768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497808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377640" y="426240"/>
            <a:ext cx="6803280" cy="82749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267768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4978080" y="250164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37764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267768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4978080" y="574056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377640" y="426240"/>
            <a:ext cx="6803280" cy="82749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1800" y="3276000"/>
            <a:ext cx="7556040" cy="1630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77" name="CustomShape 2"/>
          <p:cNvSpPr/>
          <p:nvPr/>
        </p:nvSpPr>
        <p:spPr>
          <a:xfrm>
            <a:off x="2233440" y="4897440"/>
            <a:ext cx="3018960" cy="573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78" name="CustomShape 3"/>
          <p:cNvSpPr/>
          <p:nvPr/>
        </p:nvSpPr>
        <p:spPr>
          <a:xfrm>
            <a:off x="2124720" y="2664000"/>
            <a:ext cx="3310200" cy="577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○○○</a:t>
            </a: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株式会社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79" name="CustomShape 4"/>
          <p:cNvSpPr/>
          <p:nvPr/>
        </p:nvSpPr>
        <p:spPr>
          <a:xfrm>
            <a:off x="1620720" y="5964120"/>
            <a:ext cx="4318200" cy="515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 </a:t>
            </a:r>
            <a:endParaRPr b="0" lang="en-US" sz="1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ustomShape 1"/>
          <p:cNvSpPr/>
          <p:nvPr/>
        </p:nvSpPr>
        <p:spPr>
          <a:xfrm>
            <a:off x="1400760" y="1152000"/>
            <a:ext cx="2917440" cy="1096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81" name="CustomShape 2"/>
          <p:cNvSpPr/>
          <p:nvPr/>
        </p:nvSpPr>
        <p:spPr>
          <a:xfrm>
            <a:off x="1296000" y="2160000"/>
            <a:ext cx="4966200" cy="7486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3240">
              <a:lnSpc>
                <a:spcPct val="125000"/>
              </a:lnSpc>
              <a:spcBef>
                <a:spcPts val="916"/>
              </a:spcBef>
            </a:pPr>
            <a:r>
              <a:rPr b="0" lang="en-US" sz="2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見出し</a:t>
            </a:r>
            <a:endParaRPr b="0" lang="en-US" sz="2800" spc="-1" strike="noStrike">
              <a:latin typeface="Arial"/>
            </a:endParaRPr>
          </a:p>
          <a:p>
            <a:pPr marL="26280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本文□□□□□□□□□□□□□□□□□□□□□□□□□□□□□□□□□□□□□□□□□□□□□□□□□□□□□□□□□□□□□□□□□□□□□□□□□□□□□□□□□□□□□□□□</a:t>
            </a:r>
            <a:endParaRPr b="0" lang="en-US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230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2019-08-28T16:39:13Z</dcterms:created>
  <dc:creator/>
  <dc:description/>
  <dc:language>ja-JP</dc:language>
  <cp:lastModifiedBy/>
  <dcterms:modified xsi:type="dcterms:W3CDTF">2019-10-07T23:35:48Z</dcterms:modified>
  <cp:revision>11</cp:revision>
  <dc:subject/>
  <dc:title>PowerPoint プレゼンテーション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Notes">
    <vt:i4>0</vt:i4>
  </property>
  <property fmtid="{D5CDD505-2E9C-101B-9397-08002B2CF9AE}" pid="7" name="PresentationFormat">
    <vt:lpwstr>ユーザー設定</vt:lpwstr>
  </property>
  <property fmtid="{D5CDD505-2E9C-101B-9397-08002B2CF9AE}" pid="8" name="ScaleCrop">
    <vt:bool>0</vt:bool>
  </property>
  <property fmtid="{D5CDD505-2E9C-101B-9397-08002B2CF9AE}" pid="9" name="ShareDoc">
    <vt:bool>0</vt:bool>
  </property>
  <property fmtid="{D5CDD505-2E9C-101B-9397-08002B2CF9AE}" pid="10" name="Slides">
    <vt:i4>2</vt:i4>
  </property>
</Properties>
</file>