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80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12472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162072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230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2019-10-07T23:35:48Z</dcterms:modified>
  <cp:revision>11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