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1800" y="3276000"/>
            <a:ext cx="7556040" cy="16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2233440" y="4897440"/>
            <a:ext cx="3018960" cy="57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8" name="CustomShape 3"/>
          <p:cNvSpPr/>
          <p:nvPr/>
        </p:nvSpPr>
        <p:spPr>
          <a:xfrm>
            <a:off x="2124720" y="2664000"/>
            <a:ext cx="331020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79" name="CustomShape 4"/>
          <p:cNvSpPr/>
          <p:nvPr/>
        </p:nvSpPr>
        <p:spPr>
          <a:xfrm>
            <a:off x="1620720" y="5964120"/>
            <a:ext cx="431820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1400760" y="1152000"/>
            <a:ext cx="2917440" cy="109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1296000" y="2160000"/>
            <a:ext cx="4966200" cy="748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233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2019-10-07T23:38:50Z</dcterms:modified>
  <cp:revision>13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