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_rels/slideMaster1.xml.rels" ContentType="application/vnd.openxmlformats-package.relationships+xml"/>
  <Override PartName="/ppt/slideMasters/_rels/slideMaster2.xml.rels" ContentType="application/vnd.openxmlformats-package.relationships+xml"/>
  <Override PartName="/ppt/theme/theme1.xml" ContentType="application/vnd.openxmlformats-officedocument.theme+xml"/>
  <Override PartName="/ppt/theme/theme2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_rels/slideLayout9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4.xml.rels" ContentType="application/vnd.openxmlformats-package.relationships+xml"/>
  <Override PartName="/ppt/_rels/presentation.xml.rels" ContentType="application/vnd.openxmlformats-package.relationshi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media/image1.png" ContentType="image/png"/>
  <Override PartName="/ppt/media/image2.png" ContentType="image/png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</p:sldMasterIdLst>
  <p:sldIdLst>
    <p:sldId id="256" r:id="rId4"/>
    <p:sldId id="257" r:id="rId5"/>
  </p:sldIdLst>
  <p:sldSz cx="7559675" cy="10691812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" Target="slides/slide1.xml"/><Relationship Id="rId5" Type="http://schemas.openxmlformats.org/officeDocument/2006/relationships/slide" Target="slides/slide2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680328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377640" y="5740560"/>
            <a:ext cx="680328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3863880" y="250164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377640" y="574056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 type="body"/>
          </p:nvPr>
        </p:nvSpPr>
        <p:spPr>
          <a:xfrm>
            <a:off x="3863880" y="574056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2677680" y="250164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 type="body"/>
          </p:nvPr>
        </p:nvSpPr>
        <p:spPr>
          <a:xfrm>
            <a:off x="4978080" y="250164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 type="body"/>
          </p:nvPr>
        </p:nvSpPr>
        <p:spPr>
          <a:xfrm>
            <a:off x="377640" y="574056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6" name="PlaceHolder 6"/>
          <p:cNvSpPr>
            <a:spLocks noGrp="1"/>
          </p:cNvSpPr>
          <p:nvPr>
            <p:ph type="body"/>
          </p:nvPr>
        </p:nvSpPr>
        <p:spPr>
          <a:xfrm>
            <a:off x="2677680" y="574056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7" name="PlaceHolder 7"/>
          <p:cNvSpPr>
            <a:spLocks noGrp="1"/>
          </p:cNvSpPr>
          <p:nvPr>
            <p:ph type="body"/>
          </p:nvPr>
        </p:nvSpPr>
        <p:spPr>
          <a:xfrm>
            <a:off x="4978080" y="574056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41" name="PlaceHolder 2"/>
          <p:cNvSpPr>
            <a:spLocks noGrp="1"/>
          </p:cNvSpPr>
          <p:nvPr>
            <p:ph type="subTitle"/>
          </p:nvPr>
        </p:nvSpPr>
        <p:spPr>
          <a:xfrm>
            <a:off x="377640" y="2501640"/>
            <a:ext cx="6803280" cy="62006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43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680328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45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331992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46" name="PlaceHolder 3"/>
          <p:cNvSpPr>
            <a:spLocks noGrp="1"/>
          </p:cNvSpPr>
          <p:nvPr>
            <p:ph type="body"/>
          </p:nvPr>
        </p:nvSpPr>
        <p:spPr>
          <a:xfrm>
            <a:off x="3863880" y="2501640"/>
            <a:ext cx="331992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subTitle"/>
          </p:nvPr>
        </p:nvSpPr>
        <p:spPr>
          <a:xfrm>
            <a:off x="377640" y="426240"/>
            <a:ext cx="6803280" cy="82749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50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51" name="PlaceHolder 3"/>
          <p:cNvSpPr>
            <a:spLocks noGrp="1"/>
          </p:cNvSpPr>
          <p:nvPr>
            <p:ph type="body"/>
          </p:nvPr>
        </p:nvSpPr>
        <p:spPr>
          <a:xfrm>
            <a:off x="3863880" y="2501640"/>
            <a:ext cx="331992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52" name="PlaceHolder 4"/>
          <p:cNvSpPr>
            <a:spLocks noGrp="1"/>
          </p:cNvSpPr>
          <p:nvPr>
            <p:ph type="body"/>
          </p:nvPr>
        </p:nvSpPr>
        <p:spPr>
          <a:xfrm>
            <a:off x="377640" y="574056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377640" y="2501640"/>
            <a:ext cx="6803280" cy="62006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54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331992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55" name="PlaceHolder 3"/>
          <p:cNvSpPr>
            <a:spLocks noGrp="1"/>
          </p:cNvSpPr>
          <p:nvPr>
            <p:ph type="body"/>
          </p:nvPr>
        </p:nvSpPr>
        <p:spPr>
          <a:xfrm>
            <a:off x="3863880" y="250164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56" name="PlaceHolder 4"/>
          <p:cNvSpPr>
            <a:spLocks noGrp="1"/>
          </p:cNvSpPr>
          <p:nvPr>
            <p:ph type="body"/>
          </p:nvPr>
        </p:nvSpPr>
        <p:spPr>
          <a:xfrm>
            <a:off x="3863880" y="574056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58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59" name="PlaceHolder 3"/>
          <p:cNvSpPr>
            <a:spLocks noGrp="1"/>
          </p:cNvSpPr>
          <p:nvPr>
            <p:ph type="body"/>
          </p:nvPr>
        </p:nvSpPr>
        <p:spPr>
          <a:xfrm>
            <a:off x="3863880" y="250164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0" name="PlaceHolder 4"/>
          <p:cNvSpPr>
            <a:spLocks noGrp="1"/>
          </p:cNvSpPr>
          <p:nvPr>
            <p:ph type="body"/>
          </p:nvPr>
        </p:nvSpPr>
        <p:spPr>
          <a:xfrm>
            <a:off x="377640" y="5740560"/>
            <a:ext cx="680328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62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680328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3" name="PlaceHolder 3"/>
          <p:cNvSpPr>
            <a:spLocks noGrp="1"/>
          </p:cNvSpPr>
          <p:nvPr>
            <p:ph type="body"/>
          </p:nvPr>
        </p:nvSpPr>
        <p:spPr>
          <a:xfrm>
            <a:off x="377640" y="5740560"/>
            <a:ext cx="680328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65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6" name="PlaceHolder 3"/>
          <p:cNvSpPr>
            <a:spLocks noGrp="1"/>
          </p:cNvSpPr>
          <p:nvPr>
            <p:ph type="body"/>
          </p:nvPr>
        </p:nvSpPr>
        <p:spPr>
          <a:xfrm>
            <a:off x="3863880" y="250164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7" name="PlaceHolder 4"/>
          <p:cNvSpPr>
            <a:spLocks noGrp="1"/>
          </p:cNvSpPr>
          <p:nvPr>
            <p:ph type="body"/>
          </p:nvPr>
        </p:nvSpPr>
        <p:spPr>
          <a:xfrm>
            <a:off x="377640" y="574056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8" name="PlaceHolder 5"/>
          <p:cNvSpPr>
            <a:spLocks noGrp="1"/>
          </p:cNvSpPr>
          <p:nvPr>
            <p:ph type="body"/>
          </p:nvPr>
        </p:nvSpPr>
        <p:spPr>
          <a:xfrm>
            <a:off x="3863880" y="574056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70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1" name="PlaceHolder 3"/>
          <p:cNvSpPr>
            <a:spLocks noGrp="1"/>
          </p:cNvSpPr>
          <p:nvPr>
            <p:ph type="body"/>
          </p:nvPr>
        </p:nvSpPr>
        <p:spPr>
          <a:xfrm>
            <a:off x="2677680" y="250164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2" name="PlaceHolder 4"/>
          <p:cNvSpPr>
            <a:spLocks noGrp="1"/>
          </p:cNvSpPr>
          <p:nvPr>
            <p:ph type="body"/>
          </p:nvPr>
        </p:nvSpPr>
        <p:spPr>
          <a:xfrm>
            <a:off x="4978080" y="250164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3" name="PlaceHolder 5"/>
          <p:cNvSpPr>
            <a:spLocks noGrp="1"/>
          </p:cNvSpPr>
          <p:nvPr>
            <p:ph type="body"/>
          </p:nvPr>
        </p:nvSpPr>
        <p:spPr>
          <a:xfrm>
            <a:off x="377640" y="574056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4" name="PlaceHolder 6"/>
          <p:cNvSpPr>
            <a:spLocks noGrp="1"/>
          </p:cNvSpPr>
          <p:nvPr>
            <p:ph type="body"/>
          </p:nvPr>
        </p:nvSpPr>
        <p:spPr>
          <a:xfrm>
            <a:off x="2677680" y="574056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5" name="PlaceHolder 7"/>
          <p:cNvSpPr>
            <a:spLocks noGrp="1"/>
          </p:cNvSpPr>
          <p:nvPr>
            <p:ph type="body"/>
          </p:nvPr>
        </p:nvSpPr>
        <p:spPr>
          <a:xfrm>
            <a:off x="4978080" y="5740560"/>
            <a:ext cx="219024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680328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331992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>
          <a:xfrm>
            <a:off x="3863880" y="2501640"/>
            <a:ext cx="331992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377640" y="426240"/>
            <a:ext cx="6803280" cy="82749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3863880" y="2501640"/>
            <a:ext cx="331992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 type="body"/>
          </p:nvPr>
        </p:nvSpPr>
        <p:spPr>
          <a:xfrm>
            <a:off x="377640" y="574056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331992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3863880" y="250164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3863880" y="574056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3863880" y="2501640"/>
            <a:ext cx="331992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377640" y="5740560"/>
            <a:ext cx="6803280" cy="295740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4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r>
              <a:rPr b="0" lang="en-US" sz="4400" spc="-1" strike="noStrike">
                <a:latin typeface="Arial"/>
              </a:rPr>
              <a:t>タイトルテキストの書式を編集するにはクリックします。</a:t>
            </a:r>
            <a:endParaRPr b="0" lang="en-US" sz="4400" spc="-1" strike="noStrike"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680328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"/>
              </a:rPr>
              <a:t>アウトラインテキストの書式を編集するにはクリックします。</a:t>
            </a:r>
            <a:endParaRPr b="0" lang="en-US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latin typeface="Arial"/>
              </a:rPr>
              <a:t>2</a:t>
            </a:r>
            <a:r>
              <a:rPr b="0" lang="en-US" sz="2800" spc="-1" strike="noStrike">
                <a:latin typeface="Arial"/>
              </a:rPr>
              <a:t>レベル目のアウトライン</a:t>
            </a:r>
            <a:endParaRPr b="0" lang="en-US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latin typeface="Arial"/>
              </a:rPr>
              <a:t>3</a:t>
            </a:r>
            <a:r>
              <a:rPr b="0" lang="en-US" sz="2400" spc="-1" strike="noStrike">
                <a:latin typeface="Arial"/>
              </a:rPr>
              <a:t>レベル目のアウトライン</a:t>
            </a:r>
            <a:endParaRPr b="0" lang="en-US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latin typeface="Arial"/>
              </a:rPr>
              <a:t>4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5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6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7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r>
              <a:rPr b="0" lang="en-US" sz="4400" spc="-1" strike="noStrike">
                <a:latin typeface="Arial"/>
              </a:rPr>
              <a:t>タイトルテキストの書式を編集するにはクリックします。</a:t>
            </a:r>
            <a:endParaRPr b="0" lang="en-US" sz="4400" spc="-1" strike="noStrike">
              <a:latin typeface="Arial"/>
            </a:endParaRPr>
          </a:p>
        </p:txBody>
      </p:sp>
      <p:sp>
        <p:nvSpPr>
          <p:cNvPr id="39" name="PlaceHolder 2"/>
          <p:cNvSpPr>
            <a:spLocks noGrp="1"/>
          </p:cNvSpPr>
          <p:nvPr>
            <p:ph type="body"/>
          </p:nvPr>
        </p:nvSpPr>
        <p:spPr>
          <a:xfrm>
            <a:off x="377640" y="2501640"/>
            <a:ext cx="6803280" cy="62006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"/>
              </a:rPr>
              <a:t>アウトラインテキストの書式を編集するにはクリックします。</a:t>
            </a:r>
            <a:endParaRPr b="0" lang="en-US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latin typeface="Arial"/>
              </a:rPr>
              <a:t>2</a:t>
            </a:r>
            <a:r>
              <a:rPr b="0" lang="en-US" sz="2800" spc="-1" strike="noStrike">
                <a:latin typeface="Arial"/>
              </a:rPr>
              <a:t>レベル目のアウトライン</a:t>
            </a:r>
            <a:endParaRPr b="0" lang="en-US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latin typeface="Arial"/>
              </a:rPr>
              <a:t>3</a:t>
            </a:r>
            <a:r>
              <a:rPr b="0" lang="en-US" sz="2400" spc="-1" strike="noStrike">
                <a:latin typeface="Arial"/>
              </a:rPr>
              <a:t>レベル目のアウトライン</a:t>
            </a:r>
            <a:endParaRPr b="0" lang="en-US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latin typeface="Arial"/>
              </a:rPr>
              <a:t>4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5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6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7</a:t>
            </a:r>
            <a:r>
              <a:rPr b="0" lang="en-US" sz="2000" spc="-1" strike="noStrike">
                <a:latin typeface="Arial"/>
              </a:rPr>
              <a:t>レベル目のアウトライン</a:t>
            </a:r>
            <a:endParaRPr b="0" lang="en-US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slideLayout" Target="../slideLayouts/slideLayout1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2.png"/><Relationship Id="rId2" Type="http://schemas.openxmlformats.org/officeDocument/2006/relationships/slideLayout" Target="../slideLayouts/slideLayout13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CustomShape 1"/>
          <p:cNvSpPr/>
          <p:nvPr/>
        </p:nvSpPr>
        <p:spPr>
          <a:xfrm>
            <a:off x="1800" y="3276000"/>
            <a:ext cx="7556040" cy="16304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4400" rIns="104400" tIns="52200" bIns="52200"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36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プレゼンテーションタイトル</a:t>
            </a:r>
            <a:endParaRPr b="0" lang="en-US" sz="3600" spc="-1" strike="noStrike">
              <a:latin typeface="Arial"/>
            </a:endParaRPr>
          </a:p>
        </p:txBody>
      </p:sp>
      <p:sp>
        <p:nvSpPr>
          <p:cNvPr id="77" name="CustomShape 2"/>
          <p:cNvSpPr/>
          <p:nvPr/>
        </p:nvSpPr>
        <p:spPr>
          <a:xfrm>
            <a:off x="2233440" y="4897440"/>
            <a:ext cx="3018960" cy="5734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4400" rIns="104400" tIns="52200" bIns="52200">
            <a:noAutofit/>
          </a:bodyPr>
          <a:p>
            <a:pPr algn="ctr">
              <a:lnSpc>
                <a:spcPct val="100000"/>
              </a:lnSpc>
              <a:spcBef>
                <a:spcPts val="561"/>
              </a:spcBef>
            </a:pPr>
            <a:r>
              <a:rPr b="0" lang="en-US" sz="2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サブタイトル</a:t>
            </a:r>
            <a:endParaRPr b="0" lang="en-US" sz="2400" spc="-1" strike="noStrike">
              <a:latin typeface="Arial"/>
            </a:endParaRPr>
          </a:p>
        </p:txBody>
      </p:sp>
      <p:sp>
        <p:nvSpPr>
          <p:cNvPr id="78" name="CustomShape 3"/>
          <p:cNvSpPr/>
          <p:nvPr/>
        </p:nvSpPr>
        <p:spPr>
          <a:xfrm>
            <a:off x="2124720" y="2664000"/>
            <a:ext cx="3310200" cy="5770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algn="ctr">
              <a:lnSpc>
                <a:spcPct val="100000"/>
              </a:lnSpc>
            </a:pPr>
            <a:r>
              <a:rPr b="0" lang="en-US" sz="32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○○○</a:t>
            </a:r>
            <a:r>
              <a:rPr b="0" lang="en-US" sz="32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株式会社</a:t>
            </a:r>
            <a:endParaRPr b="0" lang="en-US" sz="3200" spc="-1" strike="noStrike">
              <a:latin typeface="Arial"/>
            </a:endParaRPr>
          </a:p>
        </p:txBody>
      </p:sp>
      <p:sp>
        <p:nvSpPr>
          <p:cNvPr id="79" name="CustomShape 4"/>
          <p:cNvSpPr/>
          <p:nvPr/>
        </p:nvSpPr>
        <p:spPr>
          <a:xfrm>
            <a:off x="1620720" y="5964120"/>
            <a:ext cx="4318200" cy="5155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spAutoFit/>
          </a:bodyPr>
          <a:p>
            <a:pPr>
              <a:lnSpc>
                <a:spcPct val="100000"/>
              </a:lnSpc>
            </a:pPr>
            <a:r>
              <a:rPr b="0" lang="en-US" sz="1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〒</a:t>
            </a:r>
            <a:r>
              <a:rPr b="0" lang="en-US" sz="1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123-4567 □□□□□□□□□□□</a:t>
            </a:r>
            <a:br/>
            <a:r>
              <a:rPr b="0" lang="en-US" sz="1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TEL</a:t>
            </a:r>
            <a:r>
              <a:rPr b="0" lang="en-US" sz="1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：</a:t>
            </a:r>
            <a:r>
              <a:rPr b="0" lang="en-US" sz="1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000-0000-0000</a:t>
            </a:r>
            <a:r>
              <a:rPr b="0" lang="en-US" sz="1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　</a:t>
            </a:r>
            <a:r>
              <a:rPr b="0" lang="en-US" sz="1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FAX</a:t>
            </a:r>
            <a:r>
              <a:rPr b="0" lang="en-US" sz="1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：</a:t>
            </a:r>
            <a:r>
              <a:rPr b="0" lang="en-US" sz="14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000-0000-0000 </a:t>
            </a:r>
            <a:endParaRPr b="0" lang="en-US" sz="14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CustomShape 1"/>
          <p:cNvSpPr/>
          <p:nvPr/>
        </p:nvSpPr>
        <p:spPr>
          <a:xfrm>
            <a:off x="1400760" y="1152000"/>
            <a:ext cx="2917440" cy="10965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04400" rIns="104400" tIns="52200" bIns="52200" anchor="ctr">
            <a:noAutofit/>
          </a:bodyPr>
          <a:p>
            <a:pPr>
              <a:lnSpc>
                <a:spcPct val="100000"/>
              </a:lnSpc>
            </a:pPr>
            <a:r>
              <a:rPr b="0" lang="en-US" sz="3200" spc="-1" strike="noStrike">
                <a:solidFill>
                  <a:srgbClr val="000000"/>
                </a:solidFill>
                <a:latin typeface="ＭＳ ゴシック"/>
                <a:ea typeface="ＭＳ ゴシック"/>
              </a:rPr>
              <a:t>本文タイトル</a:t>
            </a:r>
            <a:endParaRPr b="0" lang="en-US" sz="3200" spc="-1" strike="noStrike">
              <a:latin typeface="Arial"/>
            </a:endParaRPr>
          </a:p>
        </p:txBody>
      </p:sp>
      <p:sp>
        <p:nvSpPr>
          <p:cNvPr id="81" name="CustomShape 2"/>
          <p:cNvSpPr/>
          <p:nvPr/>
        </p:nvSpPr>
        <p:spPr>
          <a:xfrm>
            <a:off x="1296000" y="2160000"/>
            <a:ext cx="4966200" cy="74862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>
            <a:noAutofit/>
          </a:bodyPr>
          <a:p>
            <a:pPr marL="3240">
              <a:lnSpc>
                <a:spcPct val="125000"/>
              </a:lnSpc>
              <a:spcBef>
                <a:spcPts val="916"/>
              </a:spcBef>
            </a:pPr>
            <a:r>
              <a:rPr b="0" lang="en-US" sz="2800" spc="-1" strike="noStrike">
                <a:solidFill>
                  <a:srgbClr val="000000"/>
                </a:solidFill>
                <a:latin typeface="ＭＳ Ｐゴシック"/>
                <a:ea typeface="ＭＳ Ｐゴシック"/>
              </a:rPr>
              <a:t>見出し</a:t>
            </a:r>
            <a:endParaRPr b="0" lang="en-US" sz="2800" spc="-1" strike="noStrike">
              <a:latin typeface="Arial"/>
            </a:endParaRPr>
          </a:p>
          <a:p>
            <a:pPr marL="262800">
              <a:lnSpc>
                <a:spcPct val="125000"/>
              </a:lnSpc>
              <a:spcBef>
                <a:spcPts val="601"/>
              </a:spcBef>
            </a:pPr>
            <a:r>
              <a:rPr b="0" lang="en-US" sz="1500" spc="-1" strike="noStrike">
                <a:solidFill>
                  <a:srgbClr val="000000"/>
                </a:solidFill>
                <a:latin typeface="ＭＳ Ｐゴシック"/>
                <a:ea typeface="ＭＳ Ｐゴシック"/>
              </a:rPr>
              <a:t>本文□□□□□□□□□□□□□□□□□□□□□□□□□□□□□□□□□□□□□□□□□□□□□□□□□□□□□□□□□□□□□□□□□□□□□□□□□□□□□□□□□□□□□□□□</a:t>
            </a:r>
            <a:endParaRPr b="0" lang="en-US" sz="15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228</TotalTime>
  <Application>LibreOffice/6.2.1.2$Windows_x86 LibreOffice_project/7bcb35dc3024a62dea0caee87020152d1ee96e71</Applicat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2019-08-28T16:39:13Z</dcterms:created>
  <dc:creator/>
  <dc:description/>
  <dc:language>ja-JP</dc:language>
  <cp:lastModifiedBy/>
  <dcterms:modified xsi:type="dcterms:W3CDTF">2019-10-07T23:34:11Z</dcterms:modified>
  <cp:revision>9</cp:revision>
  <dc:subject/>
  <dc:title>PowerPoint プレゼンテーション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16.0000</vt:lpwstr>
  </property>
  <property fmtid="{D5CDD505-2E9C-101B-9397-08002B2CF9AE}" pid="3" name="HiddenSlides">
    <vt:i4>0</vt:i4>
  </property>
  <property fmtid="{D5CDD505-2E9C-101B-9397-08002B2CF9AE}" pid="4" name="HyperlinksChanged">
    <vt:bool>0</vt:bool>
  </property>
  <property fmtid="{D5CDD505-2E9C-101B-9397-08002B2CF9AE}" pid="5" name="LinksUpToDate">
    <vt:bool>0</vt:bool>
  </property>
  <property fmtid="{D5CDD505-2E9C-101B-9397-08002B2CF9AE}" pid="6" name="Notes">
    <vt:i4>0</vt:i4>
  </property>
  <property fmtid="{D5CDD505-2E9C-101B-9397-08002B2CF9AE}" pid="7" name="PresentationFormat">
    <vt:lpwstr>ユーザー設定</vt:lpwstr>
  </property>
  <property fmtid="{D5CDD505-2E9C-101B-9397-08002B2CF9AE}" pid="8" name="ScaleCrop">
    <vt:bool>0</vt:bool>
  </property>
  <property fmtid="{D5CDD505-2E9C-101B-9397-08002B2CF9AE}" pid="9" name="ShareDoc">
    <vt:bool>0</vt:bool>
  </property>
  <property fmtid="{D5CDD505-2E9C-101B-9397-08002B2CF9AE}" pid="10" name="Slides">
    <vt:i4>2</vt:i4>
  </property>
</Properties>
</file>