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7559675" cy="10691813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86C9CF-70FD-440D-8A3F-96CCA190D8B7}" v="1" dt="2019-10-11T12:41:22.4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FE86C9CF-70FD-440D-8A3F-96CCA190D8B7}"/>
    <pc:docChg chg="modSld">
      <pc:chgData name="是好日 日日" userId="add5ff3f1f9361dc" providerId="Windows Live" clId="Web-{FE86C9CF-70FD-440D-8A3F-96CCA190D8B7}" dt="2019-10-11T12:41:22.479" v="0" actId="1076"/>
      <pc:docMkLst>
        <pc:docMk/>
      </pc:docMkLst>
      <pc:sldChg chg="modSp">
        <pc:chgData name="是好日 日日" userId="add5ff3f1f9361dc" providerId="Windows Live" clId="Web-{FE86C9CF-70FD-440D-8A3F-96CCA190D8B7}" dt="2019-10-11T12:41:22.479" v="0" actId="1076"/>
        <pc:sldMkLst>
          <pc:docMk/>
          <pc:sldMk cId="0" sldId="256"/>
        </pc:sldMkLst>
        <pc:spChg chg="mod">
          <ac:chgData name="是好日 日日" userId="add5ff3f1f9361dc" providerId="Windows Live" clId="Web-{FE86C9CF-70FD-440D-8A3F-96CCA190D8B7}" dt="2019-10-11T12:41:22.479" v="0" actId="1076"/>
          <ac:spMkLst>
            <pc:docMk/>
            <pc:sldMk cId="0" sldId="256"/>
            <ac:spMk id="7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142025" y="1653840"/>
            <a:ext cx="5683680" cy="122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736000"/>
            <a:ext cx="3018600" cy="57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944000" y="5107320"/>
            <a:ext cx="3309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○○○株式会社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36720" y="5532480"/>
            <a:ext cx="388584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7080" cy="109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5840" cy="38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lang="en-US" sz="28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lang="en-US" sz="2800" b="0" strike="noStrike" spc="-1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16</cp:revision>
  <dcterms:created xsi:type="dcterms:W3CDTF">2019-08-28T16:39:13Z</dcterms:created>
  <dcterms:modified xsi:type="dcterms:W3CDTF">2019-10-11T12:41:22Z</dcterms:modified>
  <dc:language>ja-JP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</vt:i4>
  </property>
</Properties>
</file>