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BBBD04-9605-4250-9A78-CC979B08DB9B}" v="1" dt="2019-10-11T12:41:09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6BBBBD04-9605-4250-9A78-CC979B08DB9B}"/>
    <pc:docChg chg="modSld">
      <pc:chgData name="是好日 日日" userId="add5ff3f1f9361dc" providerId="Windows Live" clId="Web-{6BBBBD04-9605-4250-9A78-CC979B08DB9B}" dt="2019-10-11T12:41:09.294" v="0" actId="1076"/>
      <pc:docMkLst>
        <pc:docMk/>
      </pc:docMkLst>
      <pc:sldChg chg="modSp">
        <pc:chgData name="是好日 日日" userId="add5ff3f1f9361dc" providerId="Windows Live" clId="Web-{6BBBBD04-9605-4250-9A78-CC979B08DB9B}" dt="2019-10-11T12:41:09.294" v="0" actId="1076"/>
        <pc:sldMkLst>
          <pc:docMk/>
          <pc:sldMk cId="0" sldId="256"/>
        </pc:sldMkLst>
        <pc:spChg chg="mod">
          <ac:chgData name="是好日 日日" userId="add5ff3f1f9361dc" providerId="Windows Live" clId="Web-{6BBBBD04-9605-4250-9A78-CC979B08DB9B}" dt="2019-10-11T12:41:09.294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156612" y="1653840"/>
            <a:ext cx="5683320" cy="122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240" cy="57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48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48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6720" cy="109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480" cy="38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2019-08-28T16:39:13Z</dcterms:created>
  <dcterms:modified xsi:type="dcterms:W3CDTF">2019-10-11T12:41:09Z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