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sldIdLst>
    <p:sldId id="256" r:id="rId3"/>
    <p:sldId id="257" r:id="rId4"/>
  </p:sldIdLst>
  <p:sldSz cx="7559675" cy="10691813"/>
  <p:notesSz cx="7559675" cy="106918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075E485-3060-4A2B-AEAF-CA99976B2C3D}" v="1" dt="2019-10-11T12:40:16.38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是好日 日日" userId="add5ff3f1f9361dc" providerId="Windows Live" clId="Web-{4075E485-3060-4A2B-AEAF-CA99976B2C3D}"/>
    <pc:docChg chg="modSld">
      <pc:chgData name="是好日 日日" userId="add5ff3f1f9361dc" providerId="Windows Live" clId="Web-{4075E485-3060-4A2B-AEAF-CA99976B2C3D}" dt="2019-10-11T12:40:16.381" v="0" actId="1076"/>
      <pc:docMkLst>
        <pc:docMk/>
      </pc:docMkLst>
      <pc:sldChg chg="modSp">
        <pc:chgData name="是好日 日日" userId="add5ff3f1f9361dc" providerId="Windows Live" clId="Web-{4075E485-3060-4A2B-AEAF-CA99976B2C3D}" dt="2019-10-11T12:40:16.381" v="0" actId="1076"/>
        <pc:sldMkLst>
          <pc:docMk/>
          <pc:sldMk cId="0" sldId="256"/>
        </pc:sldMkLst>
        <pc:spChg chg="mod">
          <ac:chgData name="是好日 日日" userId="add5ff3f1f9361dc" providerId="Windows Live" clId="Web-{4075E485-3060-4A2B-AEAF-CA99976B2C3D}" dt="2019-10-11T12:40:16.381" v="0" actId="1076"/>
          <ac:spMkLst>
            <pc:docMk/>
            <pc:sldMk cId="0" sldId="256"/>
            <ac:spMk id="77" creationId="{00000000-0000-0000-0000-000000000000}"/>
          </ac:spMkLst>
        </pc:spChg>
      </pc:sldChg>
    </pc:docChg>
  </pc:docChgLst>
</pc:chgInfo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2677680" y="250164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4978080" y="250164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377640" y="574056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2677680" y="574056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4978080" y="574056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377640" y="426240"/>
            <a:ext cx="6803280" cy="8274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2677680" y="250164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4978080" y="250164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377640" y="574056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2677680" y="574056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4978080" y="5740560"/>
            <a:ext cx="219024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377640" y="426240"/>
            <a:ext cx="6803280" cy="8274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" name="図 75"/>
          <p:cNvPicPr/>
          <p:nvPr/>
        </p:nvPicPr>
        <p:blipFill>
          <a:blip r:embed="rId3"/>
          <a:stretch/>
        </p:blipFill>
        <p:spPr>
          <a:xfrm>
            <a:off x="0" y="1440"/>
            <a:ext cx="7559280" cy="10688760"/>
          </a:xfrm>
          <a:prstGeom prst="rect">
            <a:avLst/>
          </a:prstGeom>
          <a:ln>
            <a:noFill/>
          </a:ln>
        </p:spPr>
      </p:pic>
      <p:sp>
        <p:nvSpPr>
          <p:cNvPr id="77" name="CustomShape 1"/>
          <p:cNvSpPr/>
          <p:nvPr/>
        </p:nvSpPr>
        <p:spPr>
          <a:xfrm>
            <a:off x="1214962" y="1653840"/>
            <a:ext cx="5683680" cy="12258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2400" b="1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lang="en-US" sz="2400" b="0" strike="noStrike" spc="-1">
              <a:latin typeface="Arial"/>
            </a:endParaRPr>
          </a:p>
        </p:txBody>
      </p:sp>
      <p:sp>
        <p:nvSpPr>
          <p:cNvPr id="78" name="CustomShape 2"/>
          <p:cNvSpPr/>
          <p:nvPr/>
        </p:nvSpPr>
        <p:spPr>
          <a:xfrm>
            <a:off x="2237040" y="2736000"/>
            <a:ext cx="3018600" cy="573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>
            <a:noAutofit/>
          </a:bodyPr>
          <a:lstStyle/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lang="en-US" sz="24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lang="en-US" sz="2400" b="0" strike="noStrike" spc="-1">
              <a:latin typeface="Arial"/>
            </a:endParaRPr>
          </a:p>
        </p:txBody>
      </p:sp>
      <p:sp>
        <p:nvSpPr>
          <p:cNvPr id="79" name="CustomShape 3"/>
          <p:cNvSpPr/>
          <p:nvPr/>
        </p:nvSpPr>
        <p:spPr>
          <a:xfrm>
            <a:off x="1944000" y="5107320"/>
            <a:ext cx="3309840" cy="3643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8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○○○株式会社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80" name="CustomShape 4"/>
          <p:cNvSpPr/>
          <p:nvPr/>
        </p:nvSpPr>
        <p:spPr>
          <a:xfrm>
            <a:off x="1836720" y="5532480"/>
            <a:ext cx="3885840" cy="5155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4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〒123-4567 □□□□□□□□□□□</a:t>
            </a:r>
            <a:br/>
            <a:r>
              <a:rPr lang="en-US" sz="14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TEL：000-0000-0000　FAX：000-0000-0000 </a:t>
            </a:r>
            <a:endParaRPr lang="en-US" sz="14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" name="図 80"/>
          <p:cNvPicPr/>
          <p:nvPr/>
        </p:nvPicPr>
        <p:blipFill>
          <a:blip r:embed="rId3"/>
          <a:stretch/>
        </p:blipFill>
        <p:spPr>
          <a:xfrm>
            <a:off x="0" y="1440"/>
            <a:ext cx="7559280" cy="10688760"/>
          </a:xfrm>
          <a:prstGeom prst="rect">
            <a:avLst/>
          </a:prstGeom>
          <a:ln>
            <a:noFill/>
          </a:ln>
        </p:spPr>
      </p:pic>
      <p:sp>
        <p:nvSpPr>
          <p:cNvPr id="82" name="CustomShape 1"/>
          <p:cNvSpPr/>
          <p:nvPr/>
        </p:nvSpPr>
        <p:spPr>
          <a:xfrm>
            <a:off x="2520000" y="703440"/>
            <a:ext cx="2917080" cy="10962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32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83" name="CustomShape 2"/>
          <p:cNvSpPr/>
          <p:nvPr/>
        </p:nvSpPr>
        <p:spPr>
          <a:xfrm>
            <a:off x="1728000" y="2016000"/>
            <a:ext cx="4965840" cy="38876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marL="3240">
              <a:lnSpc>
                <a:spcPct val="125000"/>
              </a:lnSpc>
              <a:spcBef>
                <a:spcPts val="916"/>
              </a:spcBef>
            </a:pPr>
            <a:r>
              <a:rPr lang="en-US" sz="2800" b="0" strike="noStrike" spc="-1">
                <a:solidFill>
                  <a:srgbClr val="000000"/>
                </a:solidFill>
                <a:latin typeface="ＭＳ Ｐゴシック"/>
                <a:ea typeface="ＭＳ Ｐゴシック"/>
              </a:rPr>
              <a:t>見出し</a:t>
            </a:r>
            <a:endParaRPr lang="en-US" sz="2800" b="0" strike="noStrike" spc="-1">
              <a:latin typeface="Arial"/>
            </a:endParaRPr>
          </a:p>
          <a:p>
            <a:pPr marL="262800">
              <a:lnSpc>
                <a:spcPct val="125000"/>
              </a:lnSpc>
              <a:spcBef>
                <a:spcPts val="601"/>
              </a:spcBef>
            </a:pPr>
            <a:r>
              <a:rPr lang="en-US" sz="1500" b="0" strike="noStrike" spc="-1">
                <a:solidFill>
                  <a:srgbClr val="000000"/>
                </a:solidFill>
                <a:latin typeface="ＭＳ Ｐゴシック"/>
                <a:ea typeface="ＭＳ Ｐゴシック"/>
              </a:rPr>
              <a:t>本文□□□□□□□□□□□□□□□□□□□□□□□□□□□□□□□□□□□□□□□□□□□□□□□□□□□□□□□□□□□□□□□□□□□□□□□□□□□□□□□□□□□□□□□□</a:t>
            </a:r>
            <a:endParaRPr lang="en-US" sz="1500" b="0" strike="noStrike" spc="-1"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243</TotalTime>
  <Application>Microsoft Office PowerPoint</Application>
  <PresentationFormat>ユーザー設定</PresentationFormat>
  <Slides>2</Slides>
  <Notes>0</Notes>
  <HiddenSlides>0</HiddenSlide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Theme</vt:lpstr>
      <vt:lpstr>Office Theme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/>
  <dc:description/>
  <cp:lastModifiedBy/>
  <cp:revision>12</cp:revision>
  <dcterms:created xsi:type="dcterms:W3CDTF">2019-08-28T16:39:13Z</dcterms:created>
  <dcterms:modified xsi:type="dcterms:W3CDTF">2019-10-11T12:40:16Z</dcterms:modified>
  <dc:language>ja-JP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Notes">
    <vt:i4>0</vt:i4>
  </property>
  <property fmtid="{D5CDD505-2E9C-101B-9397-08002B2CF9AE}" pid="7" name="PresentationFormat">
    <vt:lpwstr>ユーザー設定</vt:lpwstr>
  </property>
  <property fmtid="{D5CDD505-2E9C-101B-9397-08002B2CF9AE}" pid="8" name="ScaleCrop">
    <vt:bool>false</vt:bool>
  </property>
  <property fmtid="{D5CDD505-2E9C-101B-9397-08002B2CF9AE}" pid="9" name="ShareDoc">
    <vt:bool>false</vt:bool>
  </property>
  <property fmtid="{D5CDD505-2E9C-101B-9397-08002B2CF9AE}" pid="10" name="Slides">
    <vt:i4>2</vt:i4>
  </property>
</Properties>
</file>