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4240" cy="162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9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900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440"/>
            <a:ext cx="173412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7240" cy="109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8200" cy="345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2019-10-17T23:31:43Z</dcterms:modified>
  <cp:revision>34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