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7080" y="2016000"/>
            <a:ext cx="7553880" cy="162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81480" y="4770720"/>
            <a:ext cx="39276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760" y="3528000"/>
            <a:ext cx="7478640" cy="57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 rot="1443600">
            <a:off x="7974000" y="5734080"/>
            <a:ext cx="173376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00/00/00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578960" y="1135080"/>
            <a:ext cx="3026880" cy="10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926360" y="2053800"/>
            <a:ext cx="6837840" cy="3450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504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2019-10-18T10:05:03Z</dcterms:modified>
  <cp:revision>31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