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jpeg" ContentType="image/jpe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3880" cy="162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6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864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080"/>
            <a:ext cx="173376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68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7840" cy="345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2019-10-18T09:37:54Z</dcterms:modified>
  <cp:revision>33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