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jpeg" ContentType="image/jpeg"/>
  <Override PartName="/ppt/media/image2.png" ContentType="image/png"/>
  <Override PartName="/ppt/media/image3.jpeg" ContentType="image/jpe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67080" y="2016000"/>
            <a:ext cx="7554240" cy="162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381480" y="4770720"/>
            <a:ext cx="392796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760" y="3528000"/>
            <a:ext cx="7479000" cy="57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 rot="1443600">
            <a:off x="7974000" y="5734440"/>
            <a:ext cx="1734120" cy="42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00/00/00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578960" y="1135080"/>
            <a:ext cx="3027240" cy="1095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926360" y="2053800"/>
            <a:ext cx="6838200" cy="3451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5040">
              <a:lnSpc>
                <a:spcPct val="125000"/>
              </a:lnSpc>
              <a:spcBef>
                <a:spcPts val="916"/>
              </a:spcBef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2019-10-17T23:33:49Z</dcterms:modified>
  <cp:revision>33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