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タイトルテキストの書式を編集するにはクリックします。</a:t>
            </a:r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2800" spc="-1" strike="noStrike">
                <a:solidFill>
                  <a:srgbClr val="000000"/>
                </a:solidFill>
                <a:latin typeface="Arial"/>
              </a:rPr>
              <a:t>アウトラインテキストの書式を編集するにはクリックします。</a:t>
            </a:r>
            <a:endParaRPr b="0" lang="ja-JP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2</a:t>
            </a: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20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3</a:t>
            </a:r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4</a:t>
            </a:r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5</a:t>
            </a: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6</a:t>
            </a: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7</a:t>
            </a: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タイトルテキストの書式を編集するにはクリックします。</a:t>
            </a:r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2800" spc="-1" strike="noStrike">
                <a:solidFill>
                  <a:srgbClr val="000000"/>
                </a:solidFill>
                <a:latin typeface="Arial"/>
              </a:rPr>
              <a:t>アウトラインテキストの書式を編集するにはクリックします。</a:t>
            </a:r>
            <a:endParaRPr b="0" lang="ja-JP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2</a:t>
            </a: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20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3</a:t>
            </a:r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4</a:t>
            </a:r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5</a:t>
            </a: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6</a:t>
            </a: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7</a:t>
            </a: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" descr=""/>
          <p:cNvPicPr/>
          <p:nvPr/>
        </p:nvPicPr>
        <p:blipFill>
          <a:blip r:embed="rId2"/>
          <a:stretch/>
        </p:blipFill>
        <p:spPr>
          <a:xfrm>
            <a:off x="-3600" y="-3600"/>
            <a:ext cx="10688760" cy="7559280"/>
          </a:xfrm>
          <a:prstGeom prst="rect">
            <a:avLst/>
          </a:prstGeom>
          <a:ln>
            <a:noFill/>
          </a:ln>
        </p:spPr>
      </p:pic>
      <p:sp>
        <p:nvSpPr>
          <p:cNvPr id="77" name="CustomShape 1"/>
          <p:cNvSpPr/>
          <p:nvPr/>
        </p:nvSpPr>
        <p:spPr>
          <a:xfrm>
            <a:off x="1567080" y="2016000"/>
            <a:ext cx="7555320" cy="163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78" name="CustomShape 2"/>
          <p:cNvSpPr/>
          <p:nvPr/>
        </p:nvSpPr>
        <p:spPr>
          <a:xfrm>
            <a:off x="3240000" y="5184000"/>
            <a:ext cx="392904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 algn="ctr"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79" name="CustomShape 3"/>
          <p:cNvSpPr/>
          <p:nvPr/>
        </p:nvSpPr>
        <p:spPr>
          <a:xfrm>
            <a:off x="1589760" y="3528000"/>
            <a:ext cx="7480080" cy="575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80" name="CustomShape 4"/>
          <p:cNvSpPr/>
          <p:nvPr/>
        </p:nvSpPr>
        <p:spPr>
          <a:xfrm>
            <a:off x="4322880" y="2016000"/>
            <a:ext cx="2012400" cy="42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</a:pPr>
            <a:r>
              <a:rPr b="0" lang="en-US" sz="2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○○</a:t>
            </a:r>
            <a:r>
              <a:rPr b="0" lang="en-US" sz="2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株式会社</a:t>
            </a:r>
            <a:endParaRPr b="0" lang="en-US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10688760" cy="7559280"/>
          </a:xfrm>
          <a:prstGeom prst="rect">
            <a:avLst/>
          </a:prstGeom>
          <a:ln>
            <a:noFill/>
          </a:ln>
        </p:spPr>
      </p:pic>
      <p:sp>
        <p:nvSpPr>
          <p:cNvPr id="82" name="CustomShape 1"/>
          <p:cNvSpPr/>
          <p:nvPr/>
        </p:nvSpPr>
        <p:spPr>
          <a:xfrm>
            <a:off x="3306960" y="559080"/>
            <a:ext cx="3028320" cy="1096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83" name="CustomShape 2"/>
          <p:cNvSpPr/>
          <p:nvPr/>
        </p:nvSpPr>
        <p:spPr>
          <a:xfrm>
            <a:off x="2376000" y="1442880"/>
            <a:ext cx="6839280" cy="3452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5040">
              <a:lnSpc>
                <a:spcPct val="125000"/>
              </a:lnSpc>
              <a:spcBef>
                <a:spcPts val="916"/>
              </a:spcBef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280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2019-10-05T22:03:22Z</dcterms:modified>
  <cp:revision>27</cp:revision>
  <dc:subject/>
  <dc:title>PowerPoint プレゼンテーション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Notes">
    <vt:i4>0</vt:i4>
  </property>
  <property fmtid="{D5CDD505-2E9C-101B-9397-08002B2CF9AE}" pid="7" name="PresentationFormat">
    <vt:lpwstr>ユーザー設定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2</vt:i4>
  </property>
</Properties>
</file>