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-3600" y="-360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7080" y="2016000"/>
            <a:ext cx="7554960" cy="162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81480" y="4770720"/>
            <a:ext cx="392868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760" y="3528000"/>
            <a:ext cx="7479720" cy="57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2880" y="2016000"/>
            <a:ext cx="201204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3306960" y="559080"/>
            <a:ext cx="3027960" cy="109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376000" y="1442880"/>
            <a:ext cx="6838920" cy="3452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50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2019-10-06T21:04:10Z</dcterms:modified>
  <cp:revision>27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