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67080" y="2016000"/>
            <a:ext cx="7554600" cy="162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381120" y="4932000"/>
            <a:ext cx="392832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1589760" y="3528000"/>
            <a:ext cx="7479360" cy="57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4322880" y="2016000"/>
            <a:ext cx="201168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  <p:pic>
        <p:nvPicPr>
          <p:cNvPr id="80" name="" descr=""/>
          <p:cNvPicPr/>
          <p:nvPr/>
        </p:nvPicPr>
        <p:blipFill>
          <a:blip r:embed="rId1"/>
          <a:stretch/>
        </p:blipFill>
        <p:spPr>
          <a:xfrm>
            <a:off x="-3600" y="-360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3306960" y="1243080"/>
            <a:ext cx="3027600" cy="109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2" name="CustomShape 2"/>
          <p:cNvSpPr/>
          <p:nvPr/>
        </p:nvSpPr>
        <p:spPr>
          <a:xfrm>
            <a:off x="2376000" y="2126880"/>
            <a:ext cx="6838560" cy="345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5040">
              <a:lnSpc>
                <a:spcPct val="125000"/>
              </a:lnSpc>
              <a:spcBef>
                <a:spcPts val="916"/>
              </a:spcBef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83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2019-10-06T20:48:40Z</dcterms:modified>
  <cp:revision>34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