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67080" y="2016000"/>
            <a:ext cx="7554600" cy="1629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381120" y="4932000"/>
            <a:ext cx="392832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760" y="3528000"/>
            <a:ext cx="7479360" cy="57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2880" y="2016000"/>
            <a:ext cx="2011680" cy="4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3306960" y="1243080"/>
            <a:ext cx="3027600" cy="109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2376000" y="2126880"/>
            <a:ext cx="6838560" cy="345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5040">
              <a:lnSpc>
                <a:spcPct val="125000"/>
              </a:lnSpc>
              <a:spcBef>
                <a:spcPts val="916"/>
              </a:spcBef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2019-10-06T21:02:15Z</dcterms:modified>
  <cp:revision>35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