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b6c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7080" y="2016000"/>
            <a:ext cx="7555320" cy="163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1120" y="4932000"/>
            <a:ext cx="3929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9760" y="3528000"/>
            <a:ext cx="7480080" cy="57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22880" y="2016000"/>
            <a:ext cx="201240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b6c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306960" y="1243080"/>
            <a:ext cx="3028320" cy="10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2376000" y="2126880"/>
            <a:ext cx="6839280" cy="345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2019-10-05T22:21:27Z</dcterms:modified>
  <cp:revision>29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