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557256-3471-4B6A-92E5-0544F3BA6F3B}" v="6" dt="2019-09-24T15:11:55.4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31557256-3471-4B6A-92E5-0544F3BA6F3B}"/>
    <pc:docChg chg="modSld">
      <pc:chgData name="是好日 日日" userId="add5ff3f1f9361dc" providerId="Windows Live" clId="Web-{31557256-3471-4B6A-92E5-0544F3BA6F3B}" dt="2019-09-24T15:11:55.448" v="5"/>
      <pc:docMkLst>
        <pc:docMk/>
      </pc:docMkLst>
      <pc:sldChg chg="modSp">
        <pc:chgData name="是好日 日日" userId="add5ff3f1f9361dc" providerId="Windows Live" clId="Web-{31557256-3471-4B6A-92E5-0544F3BA6F3B}" dt="2019-09-24T15:11:55.448" v="5"/>
        <pc:sldMkLst>
          <pc:docMk/>
          <pc:sldMk cId="0" sldId="257"/>
        </pc:sldMkLst>
        <pc:spChg chg="mod">
          <ac:chgData name="是好日 日日" userId="add5ff3f1f9361dc" providerId="Windows Live" clId="Web-{31557256-3471-4B6A-92E5-0544F3BA6F3B}" dt="2019-09-24T15:11:34.994" v="2" actId="20577"/>
          <ac:spMkLst>
            <pc:docMk/>
            <pc:sldMk cId="0" sldId="257"/>
            <ac:spMk id="86" creationId="{00000000-0000-0000-0000-000000000000}"/>
          </ac:spMkLst>
        </pc:spChg>
        <pc:picChg chg="ord">
          <ac:chgData name="是好日 日日" userId="add5ff3f1f9361dc" providerId="Windows Live" clId="Web-{31557256-3471-4B6A-92E5-0544F3BA6F3B}" dt="2019-09-24T15:11:55.448" v="5"/>
          <ac:picMkLst>
            <pc:docMk/>
            <pc:sldMk cId="0" sldId="257"/>
            <ac:picMk id="83" creationId="{00000000-0000-0000-0000-000000000000}"/>
          </ac:picMkLst>
        </pc:picChg>
        <pc:picChg chg="ord">
          <ac:chgData name="是好日 日日" userId="add5ff3f1f9361dc" providerId="Windows Live" clId="Web-{31557256-3471-4B6A-92E5-0544F3BA6F3B}" dt="2019-09-24T15:11:49.432" v="4"/>
          <ac:picMkLst>
            <pc:docMk/>
            <pc:sldMk cId="0" sldId="257"/>
            <ac:picMk id="84" creationId="{00000000-0000-0000-0000-000000000000}"/>
          </ac:picMkLst>
        </pc:picChg>
        <pc:picChg chg="ord">
          <ac:chgData name="是好日 日日" userId="add5ff3f1f9361dc" providerId="Windows Live" clId="Web-{31557256-3471-4B6A-92E5-0544F3BA6F3B}" dt="2019-09-24T15:11:41.853" v="3"/>
          <ac:picMkLst>
            <pc:docMk/>
            <pc:sldMk cId="0" sldId="257"/>
            <ac:picMk id="8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-32040" y="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1567080" y="201600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3240000" y="5184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0" name="CustomShape 3"/>
          <p:cNvSpPr/>
          <p:nvPr/>
        </p:nvSpPr>
        <p:spPr>
          <a:xfrm>
            <a:off x="1589760" y="352800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1" name="CustomShape 4"/>
          <p:cNvSpPr/>
          <p:nvPr/>
        </p:nvSpPr>
        <p:spPr>
          <a:xfrm>
            <a:off x="4338360" y="1656000"/>
            <a:ext cx="201312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  <p:pic>
        <p:nvPicPr>
          <p:cNvPr id="82" name="図 81"/>
          <p:cNvPicPr/>
          <p:nvPr/>
        </p:nvPicPr>
        <p:blipFill>
          <a:blip r:embed="rId5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87" name="図 86"/>
          <p:cNvPicPr/>
          <p:nvPr/>
        </p:nvPicPr>
        <p:blipFill>
          <a:blip r:embed="rId5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36000" y="13489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850320" y="2304000"/>
            <a:ext cx="898884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31</cp:revision>
  <dcterms:created xsi:type="dcterms:W3CDTF">2019-06-20T23:44:16Z</dcterms:created>
  <dcterms:modified xsi:type="dcterms:W3CDTF">2019-09-24T15:11:56Z</dcterms:modified>
  <dc:language>ja-JP</dc:language>
</cp:coreProperties>
</file>