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ja-JP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タイトルテキストの書式を編集するにはクリックします。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800" spc="-1" strike="noStrike">
                <a:solidFill>
                  <a:srgbClr val="000000"/>
                </a:solidFill>
                <a:latin typeface="Arial"/>
              </a:rPr>
              <a:t>アウトラインテキストの書式を編集するにはクリックします。</a:t>
            </a:r>
            <a:endParaRPr b="0" lang="ja-JP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2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3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4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5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6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7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タイトルテキストの書式を編集するにはクリックします。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800" spc="-1" strike="noStrike">
                <a:solidFill>
                  <a:srgbClr val="000000"/>
                </a:solidFill>
                <a:latin typeface="Arial"/>
              </a:rPr>
              <a:t>アウトラインテキストの書式を編集するにはクリックします。</a:t>
            </a:r>
            <a:endParaRPr b="0" lang="ja-JP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2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3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4</a:t>
            </a:r>
            <a:r>
              <a:rPr b="0" lang="ja-JP" sz="18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5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6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7</a:t>
            </a:r>
            <a:r>
              <a:rPr b="0" lang="ja-JP" sz="2000" spc="-1" strike="noStrike">
                <a:solidFill>
                  <a:srgbClr val="000000"/>
                </a:solidFill>
                <a:latin typeface="Arial"/>
              </a:rPr>
              <a:t>レベル目のアウトライン</a:t>
            </a:r>
            <a:endParaRPr b="0" lang="ja-JP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 descr=""/>
          <p:cNvPicPr/>
          <p:nvPr/>
        </p:nvPicPr>
        <p:blipFill>
          <a:blip r:embed="rId2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pic>
        <p:nvPicPr>
          <p:cNvPr id="77" name="図 76" descr=""/>
          <p:cNvPicPr/>
          <p:nvPr/>
        </p:nvPicPr>
        <p:blipFill>
          <a:blip r:embed="rId3"/>
          <a:stretch/>
        </p:blipFill>
        <p:spPr>
          <a:xfrm>
            <a:off x="-32040" y="0"/>
            <a:ext cx="10687680" cy="7558200"/>
          </a:xfrm>
          <a:prstGeom prst="rect">
            <a:avLst/>
          </a:prstGeom>
          <a:ln>
            <a:noFill/>
          </a:ln>
        </p:spPr>
      </p:pic>
      <p:pic>
        <p:nvPicPr>
          <p:cNvPr id="78" name="図 81" descr=""/>
          <p:cNvPicPr/>
          <p:nvPr/>
        </p:nvPicPr>
        <p:blipFill>
          <a:blip r:embed="rId4"/>
          <a:stretch/>
        </p:blipFill>
        <p:spPr>
          <a:xfrm>
            <a:off x="1440" y="36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9" name="CustomShape 1"/>
          <p:cNvSpPr/>
          <p:nvPr/>
        </p:nvSpPr>
        <p:spPr>
          <a:xfrm>
            <a:off x="1567080" y="2016000"/>
            <a:ext cx="7556040" cy="163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80" name="CustomShape 2"/>
          <p:cNvSpPr/>
          <p:nvPr/>
        </p:nvSpPr>
        <p:spPr>
          <a:xfrm>
            <a:off x="3240000" y="5184000"/>
            <a:ext cx="39297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81" name="CustomShape 3"/>
          <p:cNvSpPr/>
          <p:nvPr/>
        </p:nvSpPr>
        <p:spPr>
          <a:xfrm>
            <a:off x="1589760" y="3528000"/>
            <a:ext cx="7480800" cy="57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2" name="CustomShape 4"/>
          <p:cNvSpPr/>
          <p:nvPr/>
        </p:nvSpPr>
        <p:spPr>
          <a:xfrm>
            <a:off x="4338360" y="1656000"/>
            <a:ext cx="201312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図 82" descr=""/>
          <p:cNvPicPr/>
          <p:nvPr/>
        </p:nvPicPr>
        <p:blipFill>
          <a:blip r:embed="rId2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pic>
        <p:nvPicPr>
          <p:cNvPr id="84" name="図 83" descr=""/>
          <p:cNvPicPr/>
          <p:nvPr/>
        </p:nvPicPr>
        <p:blipFill>
          <a:blip r:embed="rId3"/>
          <a:stretch/>
        </p:blipFill>
        <p:spPr>
          <a:xfrm>
            <a:off x="1440" y="0"/>
            <a:ext cx="10687680" cy="7558200"/>
          </a:xfrm>
          <a:prstGeom prst="rect">
            <a:avLst/>
          </a:prstGeom>
          <a:ln>
            <a:noFill/>
          </a:ln>
        </p:spPr>
      </p:pic>
      <p:pic>
        <p:nvPicPr>
          <p:cNvPr id="85" name="図 86" descr=""/>
          <p:cNvPicPr/>
          <p:nvPr/>
        </p:nvPicPr>
        <p:blipFill>
          <a:blip r:embed="rId4"/>
          <a:stretch/>
        </p:blipFill>
        <p:spPr>
          <a:xfrm>
            <a:off x="12240" y="-288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6" name="CustomShape 1"/>
          <p:cNvSpPr/>
          <p:nvPr/>
        </p:nvSpPr>
        <p:spPr>
          <a:xfrm>
            <a:off x="936000" y="1348920"/>
            <a:ext cx="3029040" cy="109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850320" y="2304000"/>
            <a:ext cx="8988840" cy="345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4320">
              <a:lnSpc>
                <a:spcPct val="125000"/>
              </a:lnSpc>
              <a:spcBef>
                <a:spcPts val="916"/>
              </a:spcBef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2019-09-25T00:19:03Z</dcterms:modified>
  <cp:revision>45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