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54C954-2DD6-4361-9123-21755511AB65}" v="5" dt="2019-09-24T15:06:42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1254C954-2DD6-4361-9123-21755511AB65}"/>
    <pc:docChg chg="modSld">
      <pc:chgData name="是好日 日日" userId="add5ff3f1f9361dc" providerId="Windows Live" clId="Web-{1254C954-2DD6-4361-9123-21755511AB65}" dt="2019-09-24T15:06:42.991" v="4"/>
      <pc:docMkLst>
        <pc:docMk/>
      </pc:docMkLst>
      <pc:sldChg chg="modSp">
        <pc:chgData name="是好日 日日" userId="add5ff3f1f9361dc" providerId="Windows Live" clId="Web-{1254C954-2DD6-4361-9123-21755511AB65}" dt="2019-09-24T15:06:42.991" v="4"/>
        <pc:sldMkLst>
          <pc:docMk/>
          <pc:sldMk cId="0" sldId="257"/>
        </pc:sldMkLst>
        <pc:spChg chg="mod">
          <ac:chgData name="是好日 日日" userId="add5ff3f1f9361dc" providerId="Windows Live" clId="Web-{1254C954-2DD6-4361-9123-21755511AB65}" dt="2019-09-24T15:06:30.991" v="2" actId="20577"/>
          <ac:spMkLst>
            <pc:docMk/>
            <pc:sldMk cId="0" sldId="257"/>
            <ac:spMk id="86" creationId="{00000000-0000-0000-0000-000000000000}"/>
          </ac:spMkLst>
        </pc:spChg>
        <pc:picChg chg="ord">
          <ac:chgData name="是好日 日日" userId="add5ff3f1f9361dc" providerId="Windows Live" clId="Web-{1254C954-2DD6-4361-9123-21755511AB65}" dt="2019-09-24T15:06:42.991" v="4"/>
          <ac:picMkLst>
            <pc:docMk/>
            <pc:sldMk cId="0" sldId="257"/>
            <ac:picMk id="83" creationId="{00000000-0000-0000-0000-000000000000}"/>
          </ac:picMkLst>
        </pc:picChg>
        <pc:picChg chg="ord">
          <ac:chgData name="是好日 日日" userId="add5ff3f1f9361dc" providerId="Windows Live" clId="Web-{1254C954-2DD6-4361-9123-21755511AB65}" dt="2019-09-24T15:06:35.725" v="3"/>
          <ac:picMkLst>
            <pc:docMk/>
            <pc:sldMk cId="0" sldId="257"/>
            <ac:picMk id="84" creationId="{00000000-0000-0000-0000-000000000000}"/>
          </ac:picMkLst>
        </pc:picChg>
        <pc:picChg chg="ord">
          <ac:chgData name="是好日 日日" userId="add5ff3f1f9361dc" providerId="Windows Live" clId="Web-{1254C954-2DD6-4361-9123-21755511AB65}" dt="2019-09-24T15:06:22.069" v="0"/>
          <ac:picMkLst>
            <pc:docMk/>
            <pc:sldMk cId="0" sldId="257"/>
            <ac:picMk id="8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-32040" y="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82" name="図 81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7" name="図 86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2019-09-24T15:06:44Z</dcterms:modified>
  <dc:language>ja-JP</dc:language>
</cp:coreProperties>
</file>