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CDB65F-F15C-4418-87B8-0F202C0FEE9F}" v="2" dt="2019-09-24T15:05:38.2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24CDB65F-F15C-4418-87B8-0F202C0FEE9F}"/>
    <pc:docChg chg="modSld">
      <pc:chgData name="是好日 日日" userId="add5ff3f1f9361dc" providerId="Windows Live" clId="Web-{24CDB65F-F15C-4418-87B8-0F202C0FEE9F}" dt="2019-09-24T15:05:38.256" v="1" actId="20577"/>
      <pc:docMkLst>
        <pc:docMk/>
      </pc:docMkLst>
      <pc:sldChg chg="modSp">
        <pc:chgData name="是好日 日日" userId="add5ff3f1f9361dc" providerId="Windows Live" clId="Web-{24CDB65F-F15C-4418-87B8-0F202C0FEE9F}" dt="2019-09-24T15:05:38.256" v="1" actId="20577"/>
        <pc:sldMkLst>
          <pc:docMk/>
          <pc:sldMk cId="0" sldId="257"/>
        </pc:sldMkLst>
        <pc:spChg chg="mod">
          <ac:chgData name="是好日 日日" userId="add5ff3f1f9361dc" providerId="Windows Live" clId="Web-{24CDB65F-F15C-4418-87B8-0F202C0FEE9F}" dt="2019-09-24T15:05:38.256" v="1" actId="20577"/>
          <ac:spMkLst>
            <pc:docMk/>
            <pc:sldMk cId="0" sldId="257"/>
            <ac:spMk id="8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80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67080" y="2016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240000" y="5184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589760" y="352800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4338360" y="165600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82" name="図 81"/>
          <p:cNvPicPr/>
          <p:nvPr/>
        </p:nvPicPr>
        <p:blipFill>
          <a:blip r:embed="rId5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図 82"/>
          <p:cNvPicPr/>
          <p:nvPr/>
        </p:nvPicPr>
        <p:blipFill>
          <a:blip r:embed="rId3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pic>
        <p:nvPicPr>
          <p:cNvPr id="84" name="図 83"/>
          <p:cNvPicPr/>
          <p:nvPr/>
        </p:nvPicPr>
        <p:blipFill>
          <a:blip r:embed="rId4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5" name="図 84"/>
          <p:cNvPicPr/>
          <p:nvPr/>
        </p:nvPicPr>
        <p:blipFill>
          <a:blip r:embed="rId5"/>
          <a:stretch/>
        </p:blipFill>
        <p:spPr>
          <a:xfrm>
            <a:off x="1440" y="36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24</cp:revision>
  <dcterms:created xsi:type="dcterms:W3CDTF">2019-06-20T23:44:16Z</dcterms:created>
  <dcterms:modified xsi:type="dcterms:W3CDTF">2019-09-24T15:05:41Z</dcterms:modified>
  <dc:language>ja-JP</dc:language>
</cp:coreProperties>
</file>