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91F7A6-93D7-4708-BD6B-4A318325C6CC}" v="2" dt="2019-09-24T14:55:05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8891F7A6-93D7-4708-BD6B-4A318325C6CC}"/>
    <pc:docChg chg="modSld">
      <pc:chgData name="是好日 日日" userId="add5ff3f1f9361dc" providerId="Windows Live" clId="Web-{8891F7A6-93D7-4708-BD6B-4A318325C6CC}" dt="2019-09-24T14:55:05.531" v="1" actId="20577"/>
      <pc:docMkLst>
        <pc:docMk/>
      </pc:docMkLst>
      <pc:sldChg chg="modSp">
        <pc:chgData name="是好日 日日" userId="add5ff3f1f9361dc" providerId="Windows Live" clId="Web-{8891F7A6-93D7-4708-BD6B-4A318325C6CC}" dt="2019-09-24T14:55:05.531" v="1" actId="20577"/>
        <pc:sldMkLst>
          <pc:docMk/>
          <pc:sldMk cId="0" sldId="257"/>
        </pc:sldMkLst>
        <pc:spChg chg="mod">
          <ac:chgData name="是好日 日日" userId="add5ff3f1f9361dc" providerId="Windows Live" clId="Web-{8891F7A6-93D7-4708-BD6B-4A318325C6CC}" dt="2019-09-24T14:55:05.531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7080" y="2016000"/>
            <a:ext cx="7555680" cy="163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5184000"/>
            <a:ext cx="39294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760" y="3528000"/>
            <a:ext cx="748044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880" y="2016000"/>
            <a:ext cx="20127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960" y="559080"/>
            <a:ext cx="3028680" cy="10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6000" y="1442880"/>
            <a:ext cx="6839640" cy="345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25</cp:revision>
  <dcterms:created xsi:type="dcterms:W3CDTF">2019-06-20T23:44:16Z</dcterms:created>
  <dcterms:modified xsi:type="dcterms:W3CDTF">2019-09-24T14:55:09Z</dcterms:modified>
  <dc:language>ja-JP</dc:language>
</cp:coreProperties>
</file>