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ja-JP" sz="1800" spc="-1" strike="noStrike">
                <a:solidFill>
                  <a:srgbClr val="000000"/>
                </a:solidFill>
                <a:latin typeface="Arial"/>
              </a:rPr>
              <a:t>タイトルテキストの書式を編集するにはクリックします。</a:t>
            </a:r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2800" spc="-1" strike="noStrike">
                <a:solidFill>
                  <a:srgbClr val="000000"/>
                </a:solidFill>
                <a:latin typeface="Arial"/>
              </a:rPr>
              <a:t>アウトラインテキストの書式を編集するにはクリックします。</a:t>
            </a:r>
            <a:endParaRPr b="0" lang="ja-JP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2</a:t>
            </a: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20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1800" spc="-1" strike="noStrike">
                <a:solidFill>
                  <a:srgbClr val="000000"/>
                </a:solidFill>
                <a:latin typeface="Arial"/>
              </a:rPr>
              <a:t>3</a:t>
            </a:r>
            <a:r>
              <a:rPr b="0" lang="ja-JP" sz="18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ja-JP" sz="1800" spc="-1" strike="noStrike">
                <a:solidFill>
                  <a:srgbClr val="000000"/>
                </a:solidFill>
                <a:latin typeface="Arial"/>
              </a:rPr>
              <a:t>4</a:t>
            </a:r>
            <a:r>
              <a:rPr b="0" lang="ja-JP" sz="18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5</a:t>
            </a: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6</a:t>
            </a: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7</a:t>
            </a: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ja-JP" sz="1800" spc="-1" strike="noStrike">
                <a:solidFill>
                  <a:srgbClr val="000000"/>
                </a:solidFill>
                <a:latin typeface="Arial"/>
              </a:rPr>
              <a:t>タイトルテキストの書式を編集するにはクリックします。</a:t>
            </a:r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2800" spc="-1" strike="noStrike">
                <a:solidFill>
                  <a:srgbClr val="000000"/>
                </a:solidFill>
                <a:latin typeface="Arial"/>
              </a:rPr>
              <a:t>アウトラインテキストの書式を編集するにはクリックします。</a:t>
            </a:r>
            <a:endParaRPr b="0" lang="ja-JP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2</a:t>
            </a: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20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1800" spc="-1" strike="noStrike">
                <a:solidFill>
                  <a:srgbClr val="000000"/>
                </a:solidFill>
                <a:latin typeface="Arial"/>
              </a:rPr>
              <a:t>3</a:t>
            </a:r>
            <a:r>
              <a:rPr b="0" lang="ja-JP" sz="18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ja-JP" sz="1800" spc="-1" strike="noStrike">
                <a:solidFill>
                  <a:srgbClr val="000000"/>
                </a:solidFill>
                <a:latin typeface="Arial"/>
              </a:rPr>
              <a:t>4</a:t>
            </a:r>
            <a:r>
              <a:rPr b="0" lang="ja-JP" sz="18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5</a:t>
            </a: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6</a:t>
            </a: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7</a:t>
            </a: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図 75" descr=""/>
          <p:cNvPicPr/>
          <p:nvPr/>
        </p:nvPicPr>
        <p:blipFill>
          <a:blip r:embed="rId2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586160" y="1728000"/>
            <a:ext cx="7557120" cy="1631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3240000" y="3816000"/>
            <a:ext cx="393084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 algn="ctr"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1589400" y="3129840"/>
            <a:ext cx="7481880" cy="577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4320000" y="1735200"/>
            <a:ext cx="2014200" cy="4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2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2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2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図 80" descr=""/>
          <p:cNvPicPr/>
          <p:nvPr/>
        </p:nvPicPr>
        <p:blipFill>
          <a:blip r:embed="rId2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936000" y="412920"/>
            <a:ext cx="3030120" cy="1098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850320" y="1296000"/>
            <a:ext cx="8989920" cy="3454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3240">
              <a:lnSpc>
                <a:spcPct val="125000"/>
              </a:lnSpc>
              <a:spcBef>
                <a:spcPts val="916"/>
              </a:spcBef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2019-09-24T23:49:57Z</dcterms:modified>
  <cp:revision>20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