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D7EE8C-833A-4569-B154-BF9DF1C614EB}" v="2" dt="2019-09-24T14:42:50.3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5ED7EE8C-833A-4569-B154-BF9DF1C614EB}"/>
    <pc:docChg chg="modSld">
      <pc:chgData name="是好日 日日" userId="add5ff3f1f9361dc" providerId="Windows Live" clId="Web-{5ED7EE8C-833A-4569-B154-BF9DF1C614EB}" dt="2019-09-24T14:42:50.351" v="1" actId="20577"/>
      <pc:docMkLst>
        <pc:docMk/>
      </pc:docMkLst>
      <pc:sldChg chg="modSp">
        <pc:chgData name="是好日 日日" userId="add5ff3f1f9361dc" providerId="Windows Live" clId="Web-{5ED7EE8C-833A-4569-B154-BF9DF1C614EB}" dt="2019-09-24T14:42:50.351" v="1" actId="20577"/>
        <pc:sldMkLst>
          <pc:docMk/>
          <pc:sldMk cId="0" sldId="257"/>
        </pc:sldMkLst>
        <pc:spChg chg="mod">
          <ac:chgData name="是好日 日日" userId="add5ff3f1f9361dc" providerId="Windows Live" clId="Web-{5ED7EE8C-833A-4569-B154-BF9DF1C614EB}" dt="2019-09-24T14:42:50.351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86160" y="1728000"/>
            <a:ext cx="7557480" cy="163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40000" y="3816000"/>
            <a:ext cx="393120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400" y="3129840"/>
            <a:ext cx="748224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000" y="1735200"/>
            <a:ext cx="201456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936000" y="412920"/>
            <a:ext cx="3030480" cy="109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850320" y="1296000"/>
            <a:ext cx="8990280" cy="345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3175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16</cp:revision>
  <dcterms:created xsi:type="dcterms:W3CDTF">2019-06-20T23:44:16Z</dcterms:created>
  <dcterms:modified xsi:type="dcterms:W3CDTF">2019-09-24T14:42:51Z</dcterms:modified>
  <dc:language>ja-JP</dc:language>
</cp:coreProperties>
</file>