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A77842-B102-4528-9634-7E85472918EB}" v="2" dt="2019-09-24T14:42:21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D3A77842-B102-4528-9634-7E85472918EB}"/>
    <pc:docChg chg="modSld">
      <pc:chgData name="是好日 日日" userId="add5ff3f1f9361dc" providerId="Windows Live" clId="Web-{D3A77842-B102-4528-9634-7E85472918EB}" dt="2019-09-24T14:42:21.464" v="1" actId="20577"/>
      <pc:docMkLst>
        <pc:docMk/>
      </pc:docMkLst>
      <pc:sldChg chg="modSp">
        <pc:chgData name="是好日 日日" userId="add5ff3f1f9361dc" providerId="Windows Live" clId="Web-{D3A77842-B102-4528-9634-7E85472918EB}" dt="2019-09-24T14:42:21.464" v="1" actId="20577"/>
        <pc:sldMkLst>
          <pc:docMk/>
          <pc:sldMk cId="0" sldId="257"/>
        </pc:sldMkLst>
        <pc:spChg chg="mod">
          <ac:chgData name="是好日 日日" userId="add5ff3f1f9361dc" providerId="Windows Live" clId="Web-{D3A77842-B102-4528-9634-7E85472918EB}" dt="2019-09-24T14:42:21.464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480" cy="163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2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5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480" cy="10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280" cy="34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15</cp:revision>
  <dcterms:created xsi:type="dcterms:W3CDTF">2019-06-20T23:44:16Z</dcterms:created>
  <dcterms:modified xsi:type="dcterms:W3CDTF">2019-09-24T14:42:25Z</dcterms:modified>
  <dc:language>ja-JP</dc:language>
</cp:coreProperties>
</file>