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6AD6EA-ED28-4307-8A24-020ED38F3CFA}" v="2" dt="2019-09-24T14:33:57.2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B86AD6EA-ED28-4307-8A24-020ED38F3CFA}"/>
    <pc:docChg chg="modSld">
      <pc:chgData name="是好日 日日" userId="add5ff3f1f9361dc" providerId="Windows Live" clId="Web-{B86AD6EA-ED28-4307-8A24-020ED38F3CFA}" dt="2019-09-24T14:33:57.296" v="1" actId="20577"/>
      <pc:docMkLst>
        <pc:docMk/>
      </pc:docMkLst>
      <pc:sldChg chg="modSp">
        <pc:chgData name="是好日 日日" userId="add5ff3f1f9361dc" providerId="Windows Live" clId="Web-{B86AD6EA-ED28-4307-8A24-020ED38F3CFA}" dt="2019-09-24T14:33:57.296" v="1" actId="20577"/>
        <pc:sldMkLst>
          <pc:docMk/>
          <pc:sldMk cId="0" sldId="257"/>
        </pc:sldMkLst>
        <pc:spChg chg="mod">
          <ac:chgData name="是好日 日日" userId="add5ff3f1f9361dc" providerId="Windows Live" clId="Web-{B86AD6EA-ED28-4307-8A24-020ED38F3CFA}" dt="2019-09-24T14:33:57.296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7480" cy="163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5274720"/>
            <a:ext cx="393120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4000" y="3814200"/>
            <a:ext cx="74822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456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480" cy="109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90280" cy="345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17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19</cp:revision>
  <dcterms:created xsi:type="dcterms:W3CDTF">2019-06-20T23:44:16Z</dcterms:created>
  <dcterms:modified xsi:type="dcterms:W3CDTF">2019-09-24T14:34:01Z</dcterms:modified>
  <dc:language>ja-JP</dc:language>
</cp:coreProperties>
</file>