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58D698-C3E2-438D-868D-E2DFFAC10132}" v="2" dt="2019-09-24T14:33:10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FF58D698-C3E2-438D-868D-E2DFFAC10132}"/>
    <pc:docChg chg="modSld">
      <pc:chgData name="是好日 日日" userId="add5ff3f1f9361dc" providerId="Windows Live" clId="Web-{FF58D698-C3E2-438D-868D-E2DFFAC10132}" dt="2019-09-24T14:33:10.985" v="1" actId="20577"/>
      <pc:docMkLst>
        <pc:docMk/>
      </pc:docMkLst>
      <pc:sldChg chg="modSp">
        <pc:chgData name="是好日 日日" userId="add5ff3f1f9361dc" providerId="Windows Live" clId="Web-{FF58D698-C3E2-438D-868D-E2DFFAC10132}" dt="2019-09-24T14:33:10.985" v="1" actId="20577"/>
        <pc:sldMkLst>
          <pc:docMk/>
          <pc:sldMk cId="0" sldId="257"/>
        </pc:sldMkLst>
        <pc:spChg chg="mod">
          <ac:chgData name="是好日 日日" userId="add5ff3f1f9361dc" providerId="Windows Live" clId="Web-{FF58D698-C3E2-438D-868D-E2DFFAC10132}" dt="2019-09-24T14:33:10.985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81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18</cp:revision>
  <dcterms:created xsi:type="dcterms:W3CDTF">2019-06-20T23:44:16Z</dcterms:created>
  <dcterms:modified xsi:type="dcterms:W3CDTF">2019-09-24T14:33:14Z</dcterms:modified>
  <dc:language>ja-JP</dc:language>
</cp:coreProperties>
</file>