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40F6DB-CE39-4E8E-B4DF-25E184DEAF5A}" v="2" dt="2019-09-24T14:31:43.5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5D40F6DB-CE39-4E8E-B4DF-25E184DEAF5A}"/>
    <pc:docChg chg="modSld">
      <pc:chgData name="是好日 日日" userId="add5ff3f1f9361dc" providerId="Windows Live" clId="Web-{5D40F6DB-CE39-4E8E-B4DF-25E184DEAF5A}" dt="2019-09-24T14:31:43.503" v="1" actId="20577"/>
      <pc:docMkLst>
        <pc:docMk/>
      </pc:docMkLst>
      <pc:sldChg chg="modSp">
        <pc:chgData name="是好日 日日" userId="add5ff3f1f9361dc" providerId="Windows Live" clId="Web-{5D40F6DB-CE39-4E8E-B4DF-25E184DEAF5A}" dt="2019-09-24T14:31:43.503" v="1" actId="20577"/>
        <pc:sldMkLst>
          <pc:docMk/>
          <pc:sldMk cId="0" sldId="257"/>
        </pc:sldMkLst>
        <pc:spChg chg="mod">
          <ac:chgData name="是好日 日日" userId="add5ff3f1f9361dc" providerId="Windows Live" clId="Web-{5D40F6DB-CE39-4E8E-B4DF-25E184DEAF5A}" dt="2019-09-24T14:31:43.503" v="1" actId="20577"/>
          <ac:spMkLst>
            <pc:docMk/>
            <pc:sldMk cId="0" sldId="257"/>
            <ac:spMk id="8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86160" y="1728000"/>
            <a:ext cx="7556760" cy="1631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40000" y="5274720"/>
            <a:ext cx="393048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4000" y="3814200"/>
            <a:ext cx="748152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0000" y="1735200"/>
            <a:ext cx="201384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1440" y="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936000" y="412920"/>
            <a:ext cx="3029760" cy="109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850320" y="1296000"/>
            <a:ext cx="8989560" cy="345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4445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16</cp:revision>
  <dcterms:created xsi:type="dcterms:W3CDTF">2019-06-20T23:44:16Z</dcterms:created>
  <dcterms:modified xsi:type="dcterms:W3CDTF">2019-09-24T14:31:47Z</dcterms:modified>
  <dc:language>ja-JP</dc:language>
</cp:coreProperties>
</file>