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sldIdLst>
    <p:sldId id="256" r:id="rId3"/>
    <p:sldId id="257" r:id="rId4"/>
  </p:sldIdLst>
  <p:sldSz cx="10691813" cy="7559675"/>
  <p:notesSz cx="7559675" cy="10691813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D40F6DB-CE39-4E8E-B4DF-25E184DEAF5A}" v="2" dt="2019-09-24T14:31:43.50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10" Type="http://schemas.microsoft.com/office/2015/10/relationships/revisionInfo" Target="revisionInfo.xml"/><Relationship Id="rId4" Type="http://schemas.openxmlformats.org/officeDocument/2006/relationships/slide" Target="slides/slide2.xml"/><Relationship Id="rId9" Type="http://schemas.microsoft.com/office/2016/11/relationships/changesInfo" Target="changesInfos/changesInfo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是好日 日日" userId="add5ff3f1f9361dc" providerId="Windows Live" clId="Web-{5D40F6DB-CE39-4E8E-B4DF-25E184DEAF5A}"/>
    <pc:docChg chg="modSld">
      <pc:chgData name="是好日 日日" userId="add5ff3f1f9361dc" providerId="Windows Live" clId="Web-{5D40F6DB-CE39-4E8E-B4DF-25E184DEAF5A}" dt="2019-09-24T14:31:43.503" v="1" actId="20577"/>
      <pc:docMkLst>
        <pc:docMk/>
      </pc:docMkLst>
      <pc:sldChg chg="modSp">
        <pc:chgData name="是好日 日日" userId="add5ff3f1f9361dc" providerId="Windows Live" clId="Web-{5D40F6DB-CE39-4E8E-B4DF-25E184DEAF5A}" dt="2019-09-24T14:31:43.503" v="1" actId="20577"/>
        <pc:sldMkLst>
          <pc:docMk/>
          <pc:sldMk cId="0" sldId="257"/>
        </pc:sldMkLst>
        <pc:spChg chg="mod">
          <ac:chgData name="是好日 日日" userId="add5ff3f1f9361dc" providerId="Windows Live" clId="Web-{5D40F6DB-CE39-4E8E-B4DF-25E184DEAF5A}" dt="2019-09-24T14:31:43.503" v="1" actId="20577"/>
          <ac:spMkLst>
            <pc:docMk/>
            <pc:sldMk cId="0" sldId="257"/>
            <ac:spMk id="83" creationId="{00000000-0000-0000-0000-000000000000}"/>
          </ac:spMkLst>
        </pc:spChg>
      </pc:sldChg>
    </pc:docChg>
  </pc:docChgLst>
</pc:chgInfo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spAutoFit/>
          </a:bodyPr>
          <a:lstStyle/>
          <a:p>
            <a:pPr algn="ctr"/>
            <a:endParaRPr lang="en-US" sz="4400" b="0" strike="noStrike" spc="-1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en-US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en-US" sz="4400" b="0" strike="noStrike" spc="-1">
                <a:latin typeface="Arial"/>
              </a:rPr>
              <a:t>タイトルテキストの書式を編集するにはクリックします。</a:t>
            </a: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3200" b="0" strike="noStrike" spc="-1">
                <a:latin typeface="Arial"/>
              </a:rPr>
              <a:t>アウトラインテキストの書式を編集するにはクリックします。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800" b="0" strike="noStrike" spc="-1">
                <a:latin typeface="Arial"/>
              </a:rPr>
              <a:t>2レベル目のアウトライン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400" b="0" strike="noStrike" spc="-1">
                <a:latin typeface="Arial"/>
              </a:rPr>
              <a:t>3レベル目のアウトライン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en-US" sz="2000" b="0" strike="noStrike" spc="-1">
                <a:latin typeface="Arial"/>
              </a:rPr>
              <a:t>4レベル目のアウトライン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5レベル目のアウトライン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6レベル目のアウトライン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en-US" sz="2000" b="0" strike="noStrike" spc="-1">
                <a:latin typeface="Arial"/>
              </a:rPr>
              <a:t>7レベル目のアウトライン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図 75"/>
          <p:cNvPicPr/>
          <p:nvPr/>
        </p:nvPicPr>
        <p:blipFill>
          <a:blip r:embed="rId3"/>
          <a:stretch/>
        </p:blipFill>
        <p:spPr>
          <a:xfrm>
            <a:off x="1440" y="0"/>
            <a:ext cx="10688040" cy="7558560"/>
          </a:xfrm>
          <a:prstGeom prst="rect">
            <a:avLst/>
          </a:prstGeom>
          <a:ln>
            <a:noFill/>
          </a:ln>
        </p:spPr>
      </p:pic>
      <p:sp>
        <p:nvSpPr>
          <p:cNvPr id="77" name="CustomShape 1"/>
          <p:cNvSpPr/>
          <p:nvPr/>
        </p:nvSpPr>
        <p:spPr>
          <a:xfrm>
            <a:off x="1586160" y="1728000"/>
            <a:ext cx="7556760" cy="163152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 algn="ctr">
              <a:lnSpc>
                <a:spcPct val="100000"/>
              </a:lnSpc>
            </a:pPr>
            <a:r>
              <a:rPr lang="en-US" sz="36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lang="en-US" sz="3600" b="0" strike="noStrike" spc="-1">
              <a:latin typeface="Arial"/>
            </a:endParaRPr>
          </a:p>
        </p:txBody>
      </p:sp>
      <p:sp>
        <p:nvSpPr>
          <p:cNvPr id="78" name="CustomShape 2"/>
          <p:cNvSpPr/>
          <p:nvPr/>
        </p:nvSpPr>
        <p:spPr>
          <a:xfrm>
            <a:off x="3240000" y="5274720"/>
            <a:ext cx="3930480" cy="4852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spAutoFit/>
          </a:bodyPr>
          <a:lstStyle/>
          <a:p>
            <a:pPr algn="ctr">
              <a:lnSpc>
                <a:spcPct val="100000"/>
              </a:lnSpc>
            </a:pPr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〒123-4567 □□□□□□□□□□□</a:t>
            </a:r>
            <a:br/>
            <a:r>
              <a:rPr lang="en-US" sz="1300" b="1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TEL：000-0000-0000　FAX：000-0000-0000</a:t>
            </a:r>
            <a:r>
              <a:rPr lang="en-US" sz="1300" b="1" strike="noStrike" spc="-1">
                <a:solidFill>
                  <a:srgbClr val="669933"/>
                </a:solidFill>
                <a:latin typeface="ＭＳ ゴシック"/>
                <a:ea typeface="ＭＳ ゴシック"/>
              </a:rPr>
              <a:t> </a:t>
            </a:r>
            <a:endParaRPr lang="en-US" sz="1300" b="0" strike="noStrike" spc="-1">
              <a:latin typeface="Arial"/>
            </a:endParaRPr>
          </a:p>
        </p:txBody>
      </p:sp>
      <p:sp>
        <p:nvSpPr>
          <p:cNvPr id="79" name="CustomShape 3"/>
          <p:cNvSpPr/>
          <p:nvPr/>
        </p:nvSpPr>
        <p:spPr>
          <a:xfrm>
            <a:off x="1584000" y="3814200"/>
            <a:ext cx="7481520" cy="57708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>
            <a:noAutofit/>
          </a:bodyPr>
          <a:lstStyle/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lang="en-US" sz="24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lang="en-US" sz="2400" b="0" strike="noStrike" spc="-1">
              <a:latin typeface="Arial"/>
            </a:endParaRPr>
          </a:p>
        </p:txBody>
      </p:sp>
      <p:sp>
        <p:nvSpPr>
          <p:cNvPr id="80" name="CustomShape 4"/>
          <p:cNvSpPr/>
          <p:nvPr/>
        </p:nvSpPr>
        <p:spPr>
          <a:xfrm>
            <a:off x="4320000" y="1735200"/>
            <a:ext cx="2013840" cy="42480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r">
              <a:lnSpc>
                <a:spcPct val="100000"/>
              </a:lnSpc>
            </a:pPr>
            <a:r>
              <a:rPr lang="en-US" sz="2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○○株式会社</a:t>
            </a:r>
            <a:endParaRPr lang="en-US" sz="22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rotWithShape="0">
          <a:blip r:embed="rId2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" name="図 80"/>
          <p:cNvPicPr/>
          <p:nvPr/>
        </p:nvPicPr>
        <p:blipFill>
          <a:blip r:embed="rId3"/>
          <a:stretch/>
        </p:blipFill>
        <p:spPr>
          <a:xfrm>
            <a:off x="1440" y="0"/>
            <a:ext cx="10688040" cy="7558560"/>
          </a:xfrm>
          <a:prstGeom prst="rect">
            <a:avLst/>
          </a:prstGeom>
          <a:ln>
            <a:noFill/>
          </a:ln>
        </p:spPr>
      </p:pic>
      <p:sp>
        <p:nvSpPr>
          <p:cNvPr id="82" name="CustomShape 1"/>
          <p:cNvSpPr/>
          <p:nvPr/>
        </p:nvSpPr>
        <p:spPr>
          <a:xfrm>
            <a:off x="936000" y="412920"/>
            <a:ext cx="3029760" cy="10976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104400" tIns="52200" rIns="104400" bIns="52200" anchor="ctr">
            <a:noAutofit/>
          </a:bodyPr>
          <a:lstStyle/>
          <a:p>
            <a:pPr>
              <a:lnSpc>
                <a:spcPct val="100000"/>
              </a:lnSpc>
            </a:pPr>
            <a:r>
              <a:rPr lang="en-US" sz="3200" b="0" strike="noStrike" spc="-1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lang="en-US" sz="3200" b="0" strike="noStrike" spc="-1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850320" y="1296000"/>
            <a:ext cx="8989560" cy="3453840"/>
          </a:xfrm>
          <a:prstGeom prst="rect">
            <a:avLst/>
          </a:prstGeom>
          <a:noFill/>
          <a:ln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0" tIns="0" rIns="0" bIns="0" anchor="t">
            <a:noAutofit/>
          </a:bodyPr>
          <a:lstStyle/>
          <a:p>
            <a:pPr marL="4445">
              <a:lnSpc>
                <a:spcPct val="125000"/>
              </a:lnSpc>
              <a:spcBef>
                <a:spcPts val="916"/>
              </a:spcBef>
              <a:buClr>
                <a:srgbClr val="66CCFF"/>
              </a:buClr>
            </a:pPr>
            <a:r>
              <a:rPr lang="en-US" sz="22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lang="en-US" sz="2200" b="0" strike="noStrike" spc="-1" dirty="0" err="1">
              <a:latin typeface="Arial"/>
            </a:endParaRPr>
          </a:p>
          <a:p>
            <a:pPr marL="262890">
              <a:lnSpc>
                <a:spcPct val="125000"/>
              </a:lnSpc>
              <a:spcBef>
                <a:spcPts val="601"/>
              </a:spcBef>
            </a:pPr>
            <a:r>
              <a:rPr lang="en-US" sz="1500" b="0" strike="noStrike" spc="-1" dirty="0" err="1">
                <a:solidFill>
                  <a:srgbClr val="000000"/>
                </a:solidFill>
                <a:latin typeface="ＭＳ Ｐゴシック"/>
                <a:ea typeface="ＭＳ Ｐゴシック"/>
              </a:rPr>
              <a:t>本文</a:t>
            </a:r>
            <a:r>
              <a:rPr lang="en-US" sz="1500" b="0" strike="noStrike" spc="-1" dirty="0">
                <a:solidFill>
                  <a:srgbClr val="000000"/>
                </a:solidFill>
                <a:latin typeface="ＭＳ Ｐゴシック"/>
                <a:ea typeface="ＭＳ Ｐゴシック"/>
              </a:rPr>
              <a:t>□□□□□□□□</a:t>
            </a:r>
            <a:endParaRPr lang="en-US" sz="15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45</TotalTime>
  <Application>Microsoft Office PowerPoint</Application>
  <PresentationFormat>ユーザー設定</PresentationFormat>
  <Slides>2</Slides>
  <Notes>0</Notes>
  <HiddenSlides>0</HiddenSlide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Office Theme</vt:lpstr>
      <vt:lpstr>Office Theme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/>
  <dc:description/>
  <cp:lastModifiedBy/>
  <cp:revision>16</cp:revision>
  <dcterms:created xsi:type="dcterms:W3CDTF">2019-06-20T23:44:16Z</dcterms:created>
  <dcterms:modified xsi:type="dcterms:W3CDTF">2019-09-24T14:31:47Z</dcterms:modified>
  <dc:language>ja-JP</dc:language>
</cp:coreProperties>
</file>