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F9B1C5-A6B1-4F15-9DE9-99FB622C0B4E}" v="2" dt="2019-09-24T14:21:39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DFF9B1C5-A6B1-4F15-9DE9-99FB622C0B4E}"/>
    <pc:docChg chg="modSld">
      <pc:chgData name="是好日 日日" userId="add5ff3f1f9361dc" providerId="Windows Live" clId="Web-{DFF9B1C5-A6B1-4F15-9DE9-99FB622C0B4E}" dt="2019-09-24T14:21:39.631" v="1" actId="20577"/>
      <pc:docMkLst>
        <pc:docMk/>
      </pc:docMkLst>
      <pc:sldChg chg="modSp">
        <pc:chgData name="是好日 日日" userId="add5ff3f1f9361dc" providerId="Windows Live" clId="Web-{DFF9B1C5-A6B1-4F15-9DE9-99FB622C0B4E}" dt="2019-09-24T14:21:39.631" v="1" actId="20577"/>
        <pc:sldMkLst>
          <pc:docMk/>
          <pc:sldMk cId="0" sldId="257"/>
        </pc:sldMkLst>
        <pc:spChg chg="mod">
          <ac:chgData name="是好日 日日" userId="add5ff3f1f9361dc" providerId="Windows Live" clId="Web-{DFF9B1C5-A6B1-4F15-9DE9-99FB622C0B4E}" dt="2019-09-24T14:21:39.631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4000" y="1152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5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244800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792000"/>
            <a:ext cx="20149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0840" cy="109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0640" cy="345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17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13</cp:revision>
  <dcterms:created xsi:type="dcterms:W3CDTF">2019-06-20T23:44:16Z</dcterms:created>
  <dcterms:modified xsi:type="dcterms:W3CDTF">2019-09-24T14:21:43Z</dcterms:modified>
  <dc:language>ja-JP</dc:language>
</cp:coreProperties>
</file>