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</p:sldMasterIdLst>
  <p:sldIdLst>
    <p:sldId id="256" r:id="rId3"/>
    <p:sldId id="257" r:id="rId4"/>
  </p:sldIdLst>
  <p:sldSz cx="10691813" cy="7559675"/>
  <p:notesSz cx="7559675" cy="106918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D8AD01D-A298-4E06-B67E-48461648CE46}" v="2" dt="2019-09-24T14:24:00.20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slide" Target="slides/slide2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是好日 日日" userId="add5ff3f1f9361dc" providerId="Windows Live" clId="Web-{CD8AD01D-A298-4E06-B67E-48461648CE46}"/>
    <pc:docChg chg="modSld">
      <pc:chgData name="是好日 日日" userId="add5ff3f1f9361dc" providerId="Windows Live" clId="Web-{CD8AD01D-A298-4E06-B67E-48461648CE46}" dt="2019-09-24T14:24:00.204" v="1" actId="20577"/>
      <pc:docMkLst>
        <pc:docMk/>
      </pc:docMkLst>
      <pc:sldChg chg="modSp">
        <pc:chgData name="是好日 日日" userId="add5ff3f1f9361dc" providerId="Windows Live" clId="Web-{CD8AD01D-A298-4E06-B67E-48461648CE46}" dt="2019-09-24T14:24:00.204" v="1" actId="20577"/>
        <pc:sldMkLst>
          <pc:docMk/>
          <pc:sldMk cId="0" sldId="257"/>
        </pc:sldMkLst>
        <pc:spChg chg="mod">
          <ac:chgData name="是好日 日日" userId="add5ff3f1f9361dc" providerId="Windows Live" clId="Web-{CD8AD01D-A298-4E06-B67E-48461648CE46}" dt="2019-09-24T14:24:00.204" v="1" actId="20577"/>
          <ac:spMkLst>
            <pc:docMk/>
            <pc:sldMk cId="0" sldId="257"/>
            <ac:spMk id="83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378756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704124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53424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378756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704124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subTitle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46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subTitle"/>
          </p:nvPr>
        </p:nvSpPr>
        <p:spPr>
          <a:xfrm>
            <a:off x="534240" y="301320"/>
            <a:ext cx="9622080" cy="58503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2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8" name="PlaceHolder 5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378756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704124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3" name="PlaceHolder 5"/>
          <p:cNvSpPr>
            <a:spLocks noGrp="1"/>
          </p:cNvSpPr>
          <p:nvPr>
            <p:ph type="body"/>
          </p:nvPr>
        </p:nvSpPr>
        <p:spPr>
          <a:xfrm>
            <a:off x="53424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4" name="PlaceHolder 6"/>
          <p:cNvSpPr>
            <a:spLocks noGrp="1"/>
          </p:cNvSpPr>
          <p:nvPr>
            <p:ph type="body"/>
          </p:nvPr>
        </p:nvSpPr>
        <p:spPr>
          <a:xfrm>
            <a:off x="378756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5" name="PlaceHolder 7"/>
          <p:cNvSpPr>
            <a:spLocks noGrp="1"/>
          </p:cNvSpPr>
          <p:nvPr>
            <p:ph type="body"/>
          </p:nvPr>
        </p:nvSpPr>
        <p:spPr>
          <a:xfrm>
            <a:off x="704124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534240" y="301320"/>
            <a:ext cx="9622080" cy="58503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34240" y="261720"/>
            <a:ext cx="9621720" cy="13410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r>
              <a:rPr lang="en-US" sz="1800" b="0" strike="noStrike" spc="-1">
                <a:latin typeface="Arial"/>
              </a:rPr>
              <a:t>タイトルテキストの書式を編集するにはクリックします。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1720" cy="4383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strike="noStrike" spc="-1">
                <a:latin typeface="Arial"/>
              </a:rPr>
              <a:t>アウトラインテキストの書式を編集するにはクリックします。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strike="noStrike" spc="-1">
                <a:latin typeface="Arial"/>
              </a:rPr>
              <a:t>2レベル目のアウトライン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strike="noStrike" spc="-1">
                <a:latin typeface="Arial"/>
              </a:rPr>
              <a:t>3レベル目のアウトライン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strike="noStrike" spc="-1">
                <a:latin typeface="Arial"/>
              </a:rPr>
              <a:t>4レベル目のアウトライン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strike="noStrike" spc="-1">
                <a:latin typeface="Arial"/>
              </a:rPr>
              <a:t>5レベル目のアウトライン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strike="noStrike" spc="-1">
                <a:latin typeface="Arial"/>
              </a:rPr>
              <a:t>6レベル目のアウトライン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strike="noStrike" spc="-1">
                <a:latin typeface="Arial"/>
              </a:rPr>
              <a:t>7レベル目のアウトライン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en-US" sz="4400" b="0" strike="noStrike" spc="-1">
                <a:latin typeface="Arial"/>
              </a:rPr>
              <a:t>タイトルテキストの書式を編集するにはクリックします。</a:t>
            </a: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latin typeface="Arial"/>
              </a:rPr>
              <a:t>アウトラインテキストの書式を編集するにはクリックします。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latin typeface="Arial"/>
              </a:rPr>
              <a:t>2レベル目のアウトライン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strike="noStrike" spc="-1">
                <a:latin typeface="Arial"/>
              </a:rPr>
              <a:t>3レベル目のアウトライン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latin typeface="Arial"/>
              </a:rPr>
              <a:t>4レベル目のアウトライン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5レベル目のアウトライン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6レベル目のアウトライン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7レベル目のアウトライン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" name="図 75"/>
          <p:cNvPicPr/>
          <p:nvPr/>
        </p:nvPicPr>
        <p:blipFill>
          <a:blip r:embed="rId3"/>
          <a:stretch/>
        </p:blipFill>
        <p:spPr>
          <a:xfrm>
            <a:off x="1440" y="0"/>
            <a:ext cx="10688760" cy="7559280"/>
          </a:xfrm>
          <a:prstGeom prst="rect">
            <a:avLst/>
          </a:prstGeom>
          <a:ln>
            <a:noFill/>
          </a:ln>
        </p:spPr>
      </p:pic>
      <p:sp>
        <p:nvSpPr>
          <p:cNvPr id="77" name="CustomShape 1"/>
          <p:cNvSpPr/>
          <p:nvPr/>
        </p:nvSpPr>
        <p:spPr>
          <a:xfrm>
            <a:off x="1584000" y="1152000"/>
            <a:ext cx="7558200" cy="1632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4400" tIns="52200" rIns="104400" bIns="522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3600" b="0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プレゼンテーションタイトル</a:t>
            </a:r>
            <a:endParaRPr lang="en-US" sz="3600" b="0" strike="noStrike" spc="-1">
              <a:latin typeface="Arial"/>
            </a:endParaRPr>
          </a:p>
        </p:txBody>
      </p:sp>
      <p:sp>
        <p:nvSpPr>
          <p:cNvPr id="78" name="CustomShape 2"/>
          <p:cNvSpPr/>
          <p:nvPr/>
        </p:nvSpPr>
        <p:spPr>
          <a:xfrm>
            <a:off x="3240000" y="3816000"/>
            <a:ext cx="3931920" cy="485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1300" b="1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〒123-4567 □□□□□□□□□□□</a:t>
            </a:r>
            <a:br/>
            <a:r>
              <a:rPr lang="en-US" sz="1300" b="1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TEL：000-0000-0000　FAX：000-0000-0000</a:t>
            </a:r>
            <a:r>
              <a:rPr lang="en-US" sz="1300" b="1" strike="noStrike" spc="-1">
                <a:solidFill>
                  <a:srgbClr val="669933"/>
                </a:solidFill>
                <a:latin typeface="ＭＳ ゴシック"/>
                <a:ea typeface="ＭＳ ゴシック"/>
              </a:rPr>
              <a:t> </a:t>
            </a:r>
            <a:endParaRPr lang="en-US" sz="1300" b="0" strike="noStrike" spc="-1">
              <a:latin typeface="Arial"/>
            </a:endParaRPr>
          </a:p>
        </p:txBody>
      </p:sp>
      <p:sp>
        <p:nvSpPr>
          <p:cNvPr id="79" name="CustomShape 3"/>
          <p:cNvSpPr/>
          <p:nvPr/>
        </p:nvSpPr>
        <p:spPr>
          <a:xfrm>
            <a:off x="1589040" y="2448000"/>
            <a:ext cx="7482960" cy="5785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4400" tIns="52200" rIns="104400" bIns="52200">
            <a:noAutofit/>
          </a:bodyPr>
          <a:lstStyle/>
          <a:p>
            <a:pPr algn="ctr">
              <a:lnSpc>
                <a:spcPct val="100000"/>
              </a:lnSpc>
              <a:spcBef>
                <a:spcPts val="561"/>
              </a:spcBef>
            </a:pPr>
            <a:r>
              <a:rPr lang="en-US" sz="2400" b="0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サブタイトル</a:t>
            </a:r>
            <a:endParaRPr lang="en-US" sz="2400" b="0" strike="noStrike" spc="-1">
              <a:latin typeface="Arial"/>
            </a:endParaRPr>
          </a:p>
        </p:txBody>
      </p:sp>
      <p:sp>
        <p:nvSpPr>
          <p:cNvPr id="80" name="CustomShape 4"/>
          <p:cNvSpPr/>
          <p:nvPr/>
        </p:nvSpPr>
        <p:spPr>
          <a:xfrm>
            <a:off x="4320000" y="792000"/>
            <a:ext cx="2015280" cy="424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r">
              <a:lnSpc>
                <a:spcPct val="100000"/>
              </a:lnSpc>
            </a:pPr>
            <a:r>
              <a:rPr lang="en-US" sz="2200" b="0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○○株式会社</a:t>
            </a:r>
            <a:endParaRPr lang="en-US" sz="2200" b="0" strike="noStrike" spc="-1">
              <a:latin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" name="図 80"/>
          <p:cNvPicPr/>
          <p:nvPr/>
        </p:nvPicPr>
        <p:blipFill>
          <a:blip r:embed="rId3"/>
          <a:stretch/>
        </p:blipFill>
        <p:spPr>
          <a:xfrm>
            <a:off x="1440" y="0"/>
            <a:ext cx="10688760" cy="7559280"/>
          </a:xfrm>
          <a:prstGeom prst="rect">
            <a:avLst/>
          </a:prstGeom>
          <a:ln>
            <a:noFill/>
          </a:ln>
        </p:spPr>
      </p:pic>
      <p:sp>
        <p:nvSpPr>
          <p:cNvPr id="82" name="CustomShape 1"/>
          <p:cNvSpPr/>
          <p:nvPr/>
        </p:nvSpPr>
        <p:spPr>
          <a:xfrm>
            <a:off x="936000" y="412920"/>
            <a:ext cx="3031200" cy="1099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4400" tIns="52200" rIns="104400" bIns="52200"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en-US" sz="3200" b="0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本文タイトル</a:t>
            </a:r>
            <a:endParaRPr lang="en-US" sz="3200" b="0" strike="noStrike" spc="-1">
              <a:latin typeface="Arial"/>
            </a:endParaRPr>
          </a:p>
        </p:txBody>
      </p:sp>
      <p:sp>
        <p:nvSpPr>
          <p:cNvPr id="83" name="CustomShape 2"/>
          <p:cNvSpPr/>
          <p:nvPr/>
        </p:nvSpPr>
        <p:spPr>
          <a:xfrm>
            <a:off x="850320" y="1296000"/>
            <a:ext cx="8991000" cy="3455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pPr marL="2540">
              <a:lnSpc>
                <a:spcPct val="125000"/>
              </a:lnSpc>
              <a:spcBef>
                <a:spcPts val="916"/>
              </a:spcBef>
              <a:buClr>
                <a:srgbClr val="66CCFF"/>
              </a:buClr>
            </a:pPr>
            <a:r>
              <a:rPr lang="en-US" sz="2200" b="0" strike="noStrike" spc="-1" dirty="0" err="1">
                <a:solidFill>
                  <a:srgbClr val="000000"/>
                </a:solidFill>
                <a:latin typeface="ＭＳ Ｐゴシック"/>
                <a:ea typeface="ＭＳ Ｐゴシック"/>
              </a:rPr>
              <a:t>本文見出し</a:t>
            </a:r>
            <a:endParaRPr lang="en-US" sz="2200" b="0" strike="noStrike" spc="-1" dirty="0" err="1">
              <a:latin typeface="Arial"/>
            </a:endParaRPr>
          </a:p>
          <a:p>
            <a:pPr marL="262890">
              <a:lnSpc>
                <a:spcPct val="125000"/>
              </a:lnSpc>
              <a:spcBef>
                <a:spcPts val="601"/>
              </a:spcBef>
            </a:pPr>
            <a:r>
              <a:rPr lang="en-US" sz="1500" b="0" strike="noStrike" spc="-1" dirty="0" err="1">
                <a:solidFill>
                  <a:srgbClr val="000000"/>
                </a:solidFill>
                <a:latin typeface="ＭＳ Ｐゴシック"/>
                <a:ea typeface="ＭＳ Ｐゴシック"/>
              </a:rPr>
              <a:t>本文</a:t>
            </a:r>
            <a:r>
              <a:rPr lang="en-US" sz="1500" b="0" strike="noStrike" spc="-1" dirty="0">
                <a:solidFill>
                  <a:srgbClr val="000000"/>
                </a:solidFill>
                <a:latin typeface="ＭＳ Ｐゴシック"/>
                <a:ea typeface="ＭＳ Ｐゴシック"/>
              </a:rPr>
              <a:t>□□□□□□□□</a:t>
            </a:r>
            <a:endParaRPr lang="en-US" sz="1500" b="0" strike="noStrike" spc="-1" dirty="0">
              <a:latin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</TotalTime>
  <Application>Microsoft Office PowerPoint</Application>
  <PresentationFormat>ユーザー設定</PresentationFormat>
  <Slides>2</Slides>
  <Notes>0</Notes>
  <HiddenSlides>0</HiddenSlides>
  <ScaleCrop>false</ScaleCrop>
  <HeadingPairs>
    <vt:vector size="4" baseType="variant">
      <vt:variant>
        <vt:lpstr>テーマ</vt:lpstr>
      </vt:variant>
      <vt:variant>
        <vt:i4>2</vt:i4>
      </vt:variant>
      <vt:variant>
        <vt:lpstr>スライド タイトル</vt:lpstr>
      </vt:variant>
      <vt:variant>
        <vt:i4>2</vt:i4>
      </vt:variant>
    </vt:vector>
  </HeadingPairs>
  <TitlesOfParts>
    <vt:vector size="4" baseType="lpstr">
      <vt:lpstr>Office Theme</vt:lpstr>
      <vt:lpstr>Office Theme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subject/>
  <dc:creator/>
  <dc:description/>
  <cp:lastModifiedBy/>
  <cp:revision>17</cp:revision>
  <dcterms:created xsi:type="dcterms:W3CDTF">2019-06-20T23:44:16Z</dcterms:created>
  <dcterms:modified xsi:type="dcterms:W3CDTF">2019-09-24T14:24:03Z</dcterms:modified>
  <dc:language>ja-JP</dc:language>
</cp:coreProperties>
</file>