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D46722-785A-49DE-A0B3-A75CBA30A8C7}" v="2" dt="2019-09-24T14:22:42.5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AED46722-785A-49DE-A0B3-A75CBA30A8C7}"/>
    <pc:docChg chg="modSld">
      <pc:chgData name="是好日 日日" userId="add5ff3f1f9361dc" providerId="Windows Live" clId="Web-{AED46722-785A-49DE-A0B3-A75CBA30A8C7}" dt="2019-09-24T14:22:42.514" v="1" actId="20577"/>
      <pc:docMkLst>
        <pc:docMk/>
      </pc:docMkLst>
      <pc:sldChg chg="modSp">
        <pc:chgData name="是好日 日日" userId="add5ff3f1f9361dc" providerId="Windows Live" clId="Web-{AED46722-785A-49DE-A0B3-A75CBA30A8C7}" dt="2019-09-24T14:22:42.514" v="1" actId="20577"/>
        <pc:sldMkLst>
          <pc:docMk/>
          <pc:sldMk cId="0" sldId="257"/>
        </pc:sldMkLst>
        <pc:spChg chg="mod">
          <ac:chgData name="是好日 日日" userId="add5ff3f1f9361dc" providerId="Windows Live" clId="Web-{AED46722-785A-49DE-A0B3-A75CBA30A8C7}" dt="2019-09-24T14:22:42.514" v="1" actId="20577"/>
          <ac:spMkLst>
            <pc:docMk/>
            <pc:sldMk cId="0" sldId="257"/>
            <ac:spMk id="8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261720"/>
            <a:ext cx="9621720" cy="13410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r>
              <a:rPr lang="en-US" sz="18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1720" cy="4383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440" y="36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84000" y="1152000"/>
            <a:ext cx="7558200" cy="1632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240000" y="3816000"/>
            <a:ext cx="393192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9040" y="2448000"/>
            <a:ext cx="7482960" cy="578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4320000" y="792000"/>
            <a:ext cx="201528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図 80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936000" y="412920"/>
            <a:ext cx="3031200" cy="109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850320" y="1296000"/>
            <a:ext cx="8991000" cy="345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254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14</cp:revision>
  <dcterms:created xsi:type="dcterms:W3CDTF">2019-06-20T23:44:16Z</dcterms:created>
  <dcterms:modified xsi:type="dcterms:W3CDTF">2019-09-24T14:22:45Z</dcterms:modified>
  <dc:language>ja-JP</dc:language>
</cp:coreProperties>
</file>