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2"/>
  </p:sldMasterIdLst>
  <p:sldIdLst>
    <p:sldId id="256" r:id="rId3"/>
    <p:sldId id="257" r:id="rId4"/>
  </p:sldIdLst>
  <p:sldSz cx="10691813" cy="7559675"/>
  <p:notesSz cx="7559675" cy="1069181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3EE9D84-967A-4954-91B2-D5865FB2752F}" v="5" dt="2019-09-24T13:34:46.78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slide" Target="slides/slide2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是好日 日日" userId="add5ff3f1f9361dc" providerId="Windows Live" clId="Web-{A3EE9D84-967A-4954-91B2-D5865FB2752F}"/>
    <pc:docChg chg="modSld">
      <pc:chgData name="是好日 日日" userId="add5ff3f1f9361dc" providerId="Windows Live" clId="Web-{A3EE9D84-967A-4954-91B2-D5865FB2752F}" dt="2019-09-24T13:34:46.785" v="4"/>
      <pc:docMkLst>
        <pc:docMk/>
      </pc:docMkLst>
      <pc:sldChg chg="modSp">
        <pc:chgData name="是好日 日日" userId="add5ff3f1f9361dc" providerId="Windows Live" clId="Web-{A3EE9D84-967A-4954-91B2-D5865FB2752F}" dt="2019-09-24T13:34:46.785" v="4"/>
        <pc:sldMkLst>
          <pc:docMk/>
          <pc:sldMk cId="0" sldId="257"/>
        </pc:sldMkLst>
        <pc:spChg chg="mod">
          <ac:chgData name="是好日 日日" userId="add5ff3f1f9361dc" providerId="Windows Live" clId="Web-{A3EE9D84-967A-4954-91B2-D5865FB2752F}" dt="2019-09-24T13:34:41.020" v="3" actId="20577"/>
          <ac:spMkLst>
            <pc:docMk/>
            <pc:sldMk cId="0" sldId="257"/>
            <ac:spMk id="86" creationId="{00000000-0000-0000-0000-000000000000}"/>
          </ac:spMkLst>
        </pc:spChg>
        <pc:picChg chg="ord">
          <ac:chgData name="是好日 日日" userId="add5ff3f1f9361dc" providerId="Windows Live" clId="Web-{A3EE9D84-967A-4954-91B2-D5865FB2752F}" dt="2019-09-24T13:34:46.785" v="4"/>
          <ac:picMkLst>
            <pc:docMk/>
            <pc:sldMk cId="0" sldId="257"/>
            <ac:picMk id="83" creationId="{00000000-0000-0000-0000-000000000000}"/>
          </ac:picMkLst>
        </pc:picChg>
        <pc:picChg chg="ord">
          <ac:chgData name="是好日 日日" userId="add5ff3f1f9361dc" providerId="Windows Live" clId="Web-{A3EE9D84-967A-4954-91B2-D5865FB2752F}" dt="2019-09-24T13:34:33.488" v="1"/>
          <ac:picMkLst>
            <pc:docMk/>
            <pc:sldMk cId="0" sldId="257"/>
            <ac:picMk id="84" creationId="{00000000-0000-0000-0000-000000000000}"/>
          </ac:picMkLst>
        </pc:picChg>
        <pc:picChg chg="ord">
          <ac:chgData name="是好日 日日" userId="add5ff3f1f9361dc" providerId="Windows Live" clId="Web-{A3EE9D84-967A-4954-91B2-D5865FB2752F}" dt="2019-09-24T13:34:25.863" v="0"/>
          <ac:picMkLst>
            <pc:docMk/>
            <pc:sldMk cId="0" sldId="257"/>
            <ac:picMk id="87" creationId="{00000000-0000-0000-0000-000000000000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534240" y="4058640"/>
            <a:ext cx="96220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 type="body"/>
          </p:nvPr>
        </p:nvSpPr>
        <p:spPr>
          <a:xfrm>
            <a:off x="5464800" y="405864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3787560" y="176868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 type="body"/>
          </p:nvPr>
        </p:nvSpPr>
        <p:spPr>
          <a:xfrm>
            <a:off x="7041240" y="176868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 type="body"/>
          </p:nvPr>
        </p:nvSpPr>
        <p:spPr>
          <a:xfrm>
            <a:off x="534240" y="405864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6" name="PlaceHolder 6"/>
          <p:cNvSpPr>
            <a:spLocks noGrp="1"/>
          </p:cNvSpPr>
          <p:nvPr>
            <p:ph type="body"/>
          </p:nvPr>
        </p:nvSpPr>
        <p:spPr>
          <a:xfrm>
            <a:off x="3787560" y="405864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7" name="PlaceHolder 7"/>
          <p:cNvSpPr>
            <a:spLocks noGrp="1"/>
          </p:cNvSpPr>
          <p:nvPr>
            <p:ph type="body"/>
          </p:nvPr>
        </p:nvSpPr>
        <p:spPr>
          <a:xfrm>
            <a:off x="7041240" y="405864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41" name="PlaceHolder 2"/>
          <p:cNvSpPr>
            <a:spLocks noGrp="1"/>
          </p:cNvSpPr>
          <p:nvPr>
            <p:ph type="subTitle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43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45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46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subTitle"/>
          </p:nvPr>
        </p:nvSpPr>
        <p:spPr>
          <a:xfrm>
            <a:off x="534240" y="301320"/>
            <a:ext cx="9622080" cy="585036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50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51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52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54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55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56" name="PlaceHolder 4"/>
          <p:cNvSpPr>
            <a:spLocks noGrp="1"/>
          </p:cNvSpPr>
          <p:nvPr>
            <p:ph type="body"/>
          </p:nvPr>
        </p:nvSpPr>
        <p:spPr>
          <a:xfrm>
            <a:off x="5464800" y="405864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58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59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60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96220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62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63" name="PlaceHolder 3"/>
          <p:cNvSpPr>
            <a:spLocks noGrp="1"/>
          </p:cNvSpPr>
          <p:nvPr>
            <p:ph type="body"/>
          </p:nvPr>
        </p:nvSpPr>
        <p:spPr>
          <a:xfrm>
            <a:off x="534240" y="4058640"/>
            <a:ext cx="96220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65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66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67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68" name="PlaceHolder 5"/>
          <p:cNvSpPr>
            <a:spLocks noGrp="1"/>
          </p:cNvSpPr>
          <p:nvPr>
            <p:ph type="body"/>
          </p:nvPr>
        </p:nvSpPr>
        <p:spPr>
          <a:xfrm>
            <a:off x="5464800" y="405864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70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71" name="PlaceHolder 3"/>
          <p:cNvSpPr>
            <a:spLocks noGrp="1"/>
          </p:cNvSpPr>
          <p:nvPr>
            <p:ph type="body"/>
          </p:nvPr>
        </p:nvSpPr>
        <p:spPr>
          <a:xfrm>
            <a:off x="3787560" y="176868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72" name="PlaceHolder 4"/>
          <p:cNvSpPr>
            <a:spLocks noGrp="1"/>
          </p:cNvSpPr>
          <p:nvPr>
            <p:ph type="body"/>
          </p:nvPr>
        </p:nvSpPr>
        <p:spPr>
          <a:xfrm>
            <a:off x="7041240" y="176868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73" name="PlaceHolder 5"/>
          <p:cNvSpPr>
            <a:spLocks noGrp="1"/>
          </p:cNvSpPr>
          <p:nvPr>
            <p:ph type="body"/>
          </p:nvPr>
        </p:nvSpPr>
        <p:spPr>
          <a:xfrm>
            <a:off x="534240" y="405864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74" name="PlaceHolder 6"/>
          <p:cNvSpPr>
            <a:spLocks noGrp="1"/>
          </p:cNvSpPr>
          <p:nvPr>
            <p:ph type="body"/>
          </p:nvPr>
        </p:nvSpPr>
        <p:spPr>
          <a:xfrm>
            <a:off x="3787560" y="405864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75" name="PlaceHolder 7"/>
          <p:cNvSpPr>
            <a:spLocks noGrp="1"/>
          </p:cNvSpPr>
          <p:nvPr>
            <p:ph type="body"/>
          </p:nvPr>
        </p:nvSpPr>
        <p:spPr>
          <a:xfrm>
            <a:off x="7041240" y="405864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534240" y="301320"/>
            <a:ext cx="9622080" cy="585036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5464800" y="405864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96220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r>
              <a:rPr lang="en-US" sz="4400" b="0" strike="noStrike" spc="-1">
                <a:latin typeface="Arial"/>
              </a:rPr>
              <a:t>タイトルテキストの書式を編集するにはクリックします。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3200" b="0" strike="noStrike" spc="-1">
                <a:latin typeface="Arial"/>
              </a:rPr>
              <a:t>アウトラインテキストの書式を編集するにはクリックします。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800" b="0" strike="noStrike" spc="-1">
                <a:latin typeface="Arial"/>
              </a:rPr>
              <a:t>2レベル目のアウトライン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400" b="0" strike="noStrike" spc="-1">
                <a:latin typeface="Arial"/>
              </a:rPr>
              <a:t>3レベル目のアウトライン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000" b="0" strike="noStrike" spc="-1">
                <a:latin typeface="Arial"/>
              </a:rPr>
              <a:t>4レベル目のアウトライン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5レベル目のアウトライン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6レベル目のアウトライン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7レベル目のアウトライン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r>
              <a:rPr lang="en-US" sz="4400" b="0" strike="noStrike" spc="-1">
                <a:latin typeface="Arial"/>
              </a:rPr>
              <a:t>タイトルテキストの書式を編集するにはクリックします。</a:t>
            </a:r>
          </a:p>
        </p:txBody>
      </p:sp>
      <p:sp>
        <p:nvSpPr>
          <p:cNvPr id="39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3200" b="0" strike="noStrike" spc="-1">
                <a:latin typeface="Arial"/>
              </a:rPr>
              <a:t>アウトラインテキストの書式を編集するにはクリックします。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800" b="0" strike="noStrike" spc="-1">
                <a:latin typeface="Arial"/>
              </a:rPr>
              <a:t>2レベル目のアウトライン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400" b="0" strike="noStrike" spc="-1">
                <a:latin typeface="Arial"/>
              </a:rPr>
              <a:t>3レベル目のアウトライン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000" b="0" strike="noStrike" spc="-1">
                <a:latin typeface="Arial"/>
              </a:rPr>
              <a:t>4レベル目のアウトライン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5レベル目のアウトライン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6レベル目のアウトライン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7レベル目のアウトライン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6" name="図 75"/>
          <p:cNvPicPr/>
          <p:nvPr/>
        </p:nvPicPr>
        <p:blipFill>
          <a:blip r:embed="rId3"/>
          <a:stretch/>
        </p:blipFill>
        <p:spPr>
          <a:xfrm>
            <a:off x="1800" y="360"/>
            <a:ext cx="10687680" cy="7558560"/>
          </a:xfrm>
          <a:prstGeom prst="rect">
            <a:avLst/>
          </a:prstGeom>
          <a:ln>
            <a:noFill/>
          </a:ln>
        </p:spPr>
      </p:pic>
      <p:pic>
        <p:nvPicPr>
          <p:cNvPr id="77" name="図 76"/>
          <p:cNvPicPr/>
          <p:nvPr/>
        </p:nvPicPr>
        <p:blipFill>
          <a:blip r:embed="rId4"/>
          <a:stretch/>
        </p:blipFill>
        <p:spPr>
          <a:xfrm>
            <a:off x="0" y="0"/>
            <a:ext cx="10688040" cy="7558560"/>
          </a:xfrm>
          <a:prstGeom prst="rect">
            <a:avLst/>
          </a:prstGeom>
          <a:ln>
            <a:noFill/>
          </a:ln>
        </p:spPr>
      </p:pic>
      <p:pic>
        <p:nvPicPr>
          <p:cNvPr id="78" name="図 77"/>
          <p:cNvPicPr/>
          <p:nvPr/>
        </p:nvPicPr>
        <p:blipFill>
          <a:blip r:embed="rId5"/>
          <a:stretch/>
        </p:blipFill>
        <p:spPr>
          <a:xfrm>
            <a:off x="1440" y="0"/>
            <a:ext cx="10688040" cy="7558920"/>
          </a:xfrm>
          <a:prstGeom prst="rect">
            <a:avLst/>
          </a:prstGeom>
          <a:ln>
            <a:noFill/>
          </a:ln>
        </p:spPr>
      </p:pic>
      <p:sp>
        <p:nvSpPr>
          <p:cNvPr id="79" name="CustomShape 1"/>
          <p:cNvSpPr/>
          <p:nvPr/>
        </p:nvSpPr>
        <p:spPr>
          <a:xfrm>
            <a:off x="1567080" y="2016000"/>
            <a:ext cx="7556400" cy="16311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04400" tIns="52200" rIns="104400" bIns="5220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-US" sz="3600" b="0" strike="noStrike" spc="-1">
                <a:solidFill>
                  <a:srgbClr val="000000"/>
                </a:solidFill>
                <a:latin typeface="ＭＳ ゴシック"/>
                <a:ea typeface="ＭＳ ゴシック"/>
              </a:rPr>
              <a:t>プレゼンテーションタイトル</a:t>
            </a:r>
            <a:endParaRPr lang="en-US" sz="3600" b="0" strike="noStrike" spc="-1">
              <a:latin typeface="Arial"/>
            </a:endParaRPr>
          </a:p>
        </p:txBody>
      </p:sp>
      <p:sp>
        <p:nvSpPr>
          <p:cNvPr id="80" name="CustomShape 2"/>
          <p:cNvSpPr/>
          <p:nvPr/>
        </p:nvSpPr>
        <p:spPr>
          <a:xfrm>
            <a:off x="3240000" y="5184000"/>
            <a:ext cx="3930120" cy="4852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US" sz="1300" b="1" strike="noStrike" spc="-1">
                <a:solidFill>
                  <a:srgbClr val="000000"/>
                </a:solidFill>
                <a:latin typeface="ＭＳ ゴシック"/>
                <a:ea typeface="ＭＳ ゴシック"/>
              </a:rPr>
              <a:t>〒123-4567 □□□□□□□□□□□</a:t>
            </a:r>
            <a:br/>
            <a:r>
              <a:rPr lang="en-US" sz="1300" b="1" strike="noStrike" spc="-1">
                <a:solidFill>
                  <a:srgbClr val="000000"/>
                </a:solidFill>
                <a:latin typeface="ＭＳ ゴシック"/>
                <a:ea typeface="ＭＳ ゴシック"/>
              </a:rPr>
              <a:t>TEL：000-0000-0000　FAX：000-0000-0000</a:t>
            </a:r>
            <a:r>
              <a:rPr lang="en-US" sz="1300" b="1" strike="noStrike" spc="-1">
                <a:solidFill>
                  <a:srgbClr val="669933"/>
                </a:solidFill>
                <a:latin typeface="ＭＳ ゴシック"/>
                <a:ea typeface="ＭＳ ゴシック"/>
              </a:rPr>
              <a:t> </a:t>
            </a:r>
            <a:endParaRPr lang="en-US" sz="1300" b="0" strike="noStrike" spc="-1">
              <a:latin typeface="Arial"/>
            </a:endParaRPr>
          </a:p>
        </p:txBody>
      </p:sp>
      <p:sp>
        <p:nvSpPr>
          <p:cNvPr id="81" name="CustomShape 3"/>
          <p:cNvSpPr/>
          <p:nvPr/>
        </p:nvSpPr>
        <p:spPr>
          <a:xfrm>
            <a:off x="1589760" y="3528000"/>
            <a:ext cx="7481160" cy="5767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04400" tIns="52200" rIns="104400" bIns="52200">
            <a:noAutofit/>
          </a:bodyPr>
          <a:lstStyle/>
          <a:p>
            <a:pPr algn="ctr">
              <a:lnSpc>
                <a:spcPct val="100000"/>
              </a:lnSpc>
              <a:spcBef>
                <a:spcPts val="561"/>
              </a:spcBef>
            </a:pPr>
            <a:r>
              <a:rPr lang="en-US" sz="2400" b="0" strike="noStrike" spc="-1">
                <a:solidFill>
                  <a:srgbClr val="000000"/>
                </a:solidFill>
                <a:latin typeface="ＭＳ ゴシック"/>
                <a:ea typeface="ＭＳ ゴシック"/>
              </a:rPr>
              <a:t>サブタイトル</a:t>
            </a:r>
            <a:endParaRPr lang="en-US" sz="2400" b="0" strike="noStrike" spc="-1">
              <a:latin typeface="Arial"/>
            </a:endParaRPr>
          </a:p>
        </p:txBody>
      </p:sp>
      <p:sp>
        <p:nvSpPr>
          <p:cNvPr id="82" name="CustomShape 4"/>
          <p:cNvSpPr/>
          <p:nvPr/>
        </p:nvSpPr>
        <p:spPr>
          <a:xfrm>
            <a:off x="4338360" y="1656000"/>
            <a:ext cx="2013480" cy="4248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 algn="r">
              <a:lnSpc>
                <a:spcPct val="100000"/>
              </a:lnSpc>
            </a:pPr>
            <a:r>
              <a:rPr lang="en-US" sz="2200" b="0" strike="noStrike" spc="-1">
                <a:solidFill>
                  <a:srgbClr val="000000"/>
                </a:solidFill>
                <a:latin typeface="ＭＳ ゴシック"/>
                <a:ea typeface="ＭＳ ゴシック"/>
              </a:rPr>
              <a:t>○○株式会社</a:t>
            </a:r>
            <a:endParaRPr lang="en-US" sz="2200" b="0" strike="noStrike" spc="-1">
              <a:latin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3" name="図 82"/>
          <p:cNvPicPr/>
          <p:nvPr/>
        </p:nvPicPr>
        <p:blipFill>
          <a:blip r:embed="rId3"/>
          <a:stretch/>
        </p:blipFill>
        <p:spPr>
          <a:xfrm>
            <a:off x="1800" y="360"/>
            <a:ext cx="10687680" cy="7558560"/>
          </a:xfrm>
          <a:prstGeom prst="rect">
            <a:avLst/>
          </a:prstGeom>
          <a:ln>
            <a:noFill/>
          </a:ln>
        </p:spPr>
      </p:pic>
      <p:pic>
        <p:nvPicPr>
          <p:cNvPr id="84" name="図 83"/>
          <p:cNvPicPr/>
          <p:nvPr/>
        </p:nvPicPr>
        <p:blipFill>
          <a:blip r:embed="rId4"/>
          <a:stretch/>
        </p:blipFill>
        <p:spPr>
          <a:xfrm>
            <a:off x="1440" y="0"/>
            <a:ext cx="10688040" cy="7558560"/>
          </a:xfrm>
          <a:prstGeom prst="rect">
            <a:avLst/>
          </a:prstGeom>
          <a:ln>
            <a:noFill/>
          </a:ln>
        </p:spPr>
      </p:pic>
      <p:pic>
        <p:nvPicPr>
          <p:cNvPr id="87" name="図 86"/>
          <p:cNvPicPr/>
          <p:nvPr/>
        </p:nvPicPr>
        <p:blipFill>
          <a:blip r:embed="rId5"/>
          <a:stretch/>
        </p:blipFill>
        <p:spPr>
          <a:xfrm>
            <a:off x="1440" y="0"/>
            <a:ext cx="10687680" cy="7558560"/>
          </a:xfrm>
          <a:prstGeom prst="rect">
            <a:avLst/>
          </a:prstGeom>
          <a:ln>
            <a:noFill/>
          </a:ln>
        </p:spPr>
      </p:pic>
      <p:sp>
        <p:nvSpPr>
          <p:cNvPr id="85" name="CustomShape 1"/>
          <p:cNvSpPr/>
          <p:nvPr/>
        </p:nvSpPr>
        <p:spPr>
          <a:xfrm>
            <a:off x="936000" y="1348920"/>
            <a:ext cx="3029400" cy="10972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04400" tIns="52200" rIns="104400" bIns="52200" anchor="ctr">
            <a:noAutofit/>
          </a:bodyPr>
          <a:lstStyle/>
          <a:p>
            <a:pPr>
              <a:lnSpc>
                <a:spcPct val="100000"/>
              </a:lnSpc>
            </a:pPr>
            <a:r>
              <a:rPr lang="en-US" sz="3200" b="0" strike="noStrike" spc="-1">
                <a:solidFill>
                  <a:srgbClr val="000000"/>
                </a:solidFill>
                <a:latin typeface="ＭＳ ゴシック"/>
                <a:ea typeface="ＭＳ ゴシック"/>
              </a:rPr>
              <a:t>本文タイトル</a:t>
            </a:r>
            <a:endParaRPr lang="en-US" sz="3200" b="0" strike="noStrike" spc="-1">
              <a:latin typeface="Arial"/>
            </a:endParaRPr>
          </a:p>
        </p:txBody>
      </p:sp>
      <p:sp>
        <p:nvSpPr>
          <p:cNvPr id="86" name="CustomShape 2"/>
          <p:cNvSpPr/>
          <p:nvPr/>
        </p:nvSpPr>
        <p:spPr>
          <a:xfrm>
            <a:off x="850320" y="2304000"/>
            <a:ext cx="8989200" cy="3453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pPr marL="4445">
              <a:lnSpc>
                <a:spcPct val="125000"/>
              </a:lnSpc>
              <a:spcBef>
                <a:spcPts val="916"/>
              </a:spcBef>
              <a:buClr>
                <a:srgbClr val="66CCFF"/>
              </a:buClr>
            </a:pPr>
            <a:r>
              <a:rPr lang="en-US" sz="2200" b="0" strike="noStrike" spc="-1" dirty="0" err="1">
                <a:solidFill>
                  <a:srgbClr val="000000"/>
                </a:solidFill>
                <a:latin typeface="ＭＳ Ｐゴシック"/>
                <a:ea typeface="ＭＳ Ｐゴシック"/>
              </a:rPr>
              <a:t>本文見出し</a:t>
            </a:r>
            <a:endParaRPr lang="en-US" sz="2200" b="0" strike="noStrike" spc="-1" dirty="0" err="1">
              <a:latin typeface="Arial"/>
            </a:endParaRPr>
          </a:p>
          <a:p>
            <a:pPr marL="262890">
              <a:lnSpc>
                <a:spcPct val="125000"/>
              </a:lnSpc>
              <a:spcBef>
                <a:spcPts val="601"/>
              </a:spcBef>
            </a:pPr>
            <a:r>
              <a:rPr lang="en-US" sz="1500" b="0" strike="noStrike" spc="-1" dirty="0" err="1">
                <a:solidFill>
                  <a:srgbClr val="000000"/>
                </a:solidFill>
                <a:latin typeface="ＭＳ Ｐゴシック"/>
                <a:ea typeface="ＭＳ Ｐゴシック"/>
              </a:rPr>
              <a:t>本文</a:t>
            </a:r>
            <a:r>
              <a:rPr lang="en-US" sz="1500" b="0" strike="noStrike" spc="-1" dirty="0">
                <a:solidFill>
                  <a:srgbClr val="000000"/>
                </a:solidFill>
                <a:latin typeface="ＭＳ Ｐゴシック"/>
                <a:ea typeface="ＭＳ Ｐゴシック"/>
              </a:rPr>
              <a:t>□□□□□□□□</a:t>
            </a:r>
            <a:endParaRPr lang="en-US" sz="1500" b="0" strike="noStrike" spc="-1" dirty="0">
              <a:latin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243</TotalTime>
  <Application>Microsoft Office PowerPoint</Application>
  <PresentationFormat>ユーザー設定</PresentationFormat>
  <Slides>2</Slides>
  <Notes>0</Notes>
  <HiddenSlides>0</HiddenSlides>
  <ScaleCrop>false</ScaleCrop>
  <HeadingPairs>
    <vt:vector size="4" baseType="variant">
      <vt:variant>
        <vt:lpstr>テーマ</vt:lpstr>
      </vt:variant>
      <vt:variant>
        <vt:i4>2</vt:i4>
      </vt:variant>
      <vt:variant>
        <vt:lpstr>スライド タイトル</vt:lpstr>
      </vt:variant>
      <vt:variant>
        <vt:i4>2</vt:i4>
      </vt:variant>
    </vt:vector>
  </HeadingPairs>
  <TitlesOfParts>
    <vt:vector size="4" baseType="lpstr">
      <vt:lpstr>Office Theme</vt:lpstr>
      <vt:lpstr>Office Theme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subject/>
  <dc:creator/>
  <dc:description/>
  <cp:lastModifiedBy/>
  <cp:revision>27</cp:revision>
  <dcterms:created xsi:type="dcterms:W3CDTF">2019-06-20T23:44:16Z</dcterms:created>
  <dcterms:modified xsi:type="dcterms:W3CDTF">2019-09-24T13:34:49Z</dcterms:modified>
  <dc:language>ja-JP</dc:language>
</cp:coreProperties>
</file>