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A3751A-985E-415A-89D3-FF2AAD3032B5}" v="5" dt="2019-09-24T13:36:44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08A3751A-985E-415A-89D3-FF2AAD3032B5}"/>
    <pc:docChg chg="modSld">
      <pc:chgData name="是好日 日日" userId="add5ff3f1f9361dc" providerId="Windows Live" clId="Web-{08A3751A-985E-415A-89D3-FF2AAD3032B5}" dt="2019-09-24T13:36:44.381" v="4" actId="20577"/>
      <pc:docMkLst>
        <pc:docMk/>
      </pc:docMkLst>
      <pc:sldChg chg="modSp">
        <pc:chgData name="是好日 日日" userId="add5ff3f1f9361dc" providerId="Windows Live" clId="Web-{08A3751A-985E-415A-89D3-FF2AAD3032B5}" dt="2019-09-24T13:36:44.381" v="4" actId="20577"/>
        <pc:sldMkLst>
          <pc:docMk/>
          <pc:sldMk cId="0" sldId="257"/>
        </pc:sldMkLst>
        <pc:spChg chg="mod">
          <ac:chgData name="是好日 日日" userId="add5ff3f1f9361dc" providerId="Windows Live" clId="Web-{08A3751A-985E-415A-89D3-FF2AAD3032B5}" dt="2019-09-24T13:36:44.381" v="4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08A3751A-985E-415A-89D3-FF2AAD3032B5}" dt="2019-09-24T13:36:38.381" v="2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08A3751A-985E-415A-89D3-FF2AAD3032B5}" dt="2019-09-24T13:36:33.428" v="1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08A3751A-985E-415A-89D3-FF2AAD3032B5}" dt="2019-09-24T13:36:26.288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7320" cy="755820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7680" cy="755856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800" y="360"/>
            <a:ext cx="10687320" cy="755820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0"/>
            <a:ext cx="10687320" cy="755820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2019-09-24T13:36:44Z</dcterms:modified>
  <dc:language>ja-JP</dc:language>
</cp:coreProperties>
</file>